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heic" ContentType="image/png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1" r:id="rId2"/>
    <p:sldId id="300" r:id="rId3"/>
    <p:sldId id="313" r:id="rId4"/>
    <p:sldId id="314" r:id="rId5"/>
    <p:sldId id="304" r:id="rId6"/>
    <p:sldId id="305" r:id="rId7"/>
    <p:sldId id="306" r:id="rId8"/>
    <p:sldId id="307" r:id="rId9"/>
    <p:sldId id="308" r:id="rId10"/>
    <p:sldId id="311" r:id="rId11"/>
    <p:sldId id="299" r:id="rId12"/>
    <p:sldId id="312" r:id="rId13"/>
    <p:sldId id="303" r:id="rId14"/>
    <p:sldId id="256" r:id="rId15"/>
    <p:sldId id="261" r:id="rId16"/>
    <p:sldId id="260" r:id="rId17"/>
    <p:sldId id="262" r:id="rId18"/>
    <p:sldId id="315" r:id="rId19"/>
    <p:sldId id="302" r:id="rId20"/>
    <p:sldId id="316" r:id="rId21"/>
    <p:sldId id="258" r:id="rId22"/>
    <p:sldId id="259" r:id="rId23"/>
    <p:sldId id="268" r:id="rId24"/>
    <p:sldId id="267" r:id="rId25"/>
    <p:sldId id="264" r:id="rId26"/>
    <p:sldId id="263" r:id="rId27"/>
    <p:sldId id="265" r:id="rId28"/>
    <p:sldId id="266" r:id="rId29"/>
    <p:sldId id="270" r:id="rId30"/>
    <p:sldId id="269" r:id="rId31"/>
    <p:sldId id="271" r:id="rId32"/>
    <p:sldId id="272" r:id="rId33"/>
    <p:sldId id="273" r:id="rId34"/>
    <p:sldId id="274" r:id="rId35"/>
    <p:sldId id="317" r:id="rId36"/>
    <p:sldId id="275" r:id="rId37"/>
    <p:sldId id="277" r:id="rId38"/>
    <p:sldId id="276" r:id="rId39"/>
    <p:sldId id="278" r:id="rId40"/>
    <p:sldId id="279" r:id="rId41"/>
    <p:sldId id="280" r:id="rId42"/>
    <p:sldId id="292" r:id="rId43"/>
    <p:sldId id="293" r:id="rId44"/>
    <p:sldId id="294" r:id="rId45"/>
    <p:sldId id="295" r:id="rId46"/>
    <p:sldId id="296" r:id="rId47"/>
    <p:sldId id="281" r:id="rId48"/>
    <p:sldId id="282" r:id="rId49"/>
    <p:sldId id="283" r:id="rId50"/>
    <p:sldId id="284" r:id="rId51"/>
    <p:sldId id="285" r:id="rId52"/>
    <p:sldId id="286" r:id="rId53"/>
    <p:sldId id="287" r:id="rId54"/>
    <p:sldId id="288" r:id="rId55"/>
    <p:sldId id="289" r:id="rId56"/>
    <p:sldId id="290" r:id="rId57"/>
    <p:sldId id="291" r:id="rId58"/>
    <p:sldId id="318" r:id="rId59"/>
    <p:sldId id="319" r:id="rId60"/>
    <p:sldId id="320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FF"/>
    <a:srgbClr val="9FA89B"/>
    <a:srgbClr val="F1F6F9"/>
    <a:srgbClr val="FFFFFF"/>
    <a:srgbClr val="F5F6F6"/>
    <a:srgbClr val="800000"/>
    <a:srgbClr val="AE78D6"/>
    <a:srgbClr val="0033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9" d="100"/>
          <a:sy n="89" d="100"/>
        </p:scale>
        <p:origin x="5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770AA-12CC-4584-9D81-FDFEEA530EB6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85FB0-0E9B-48C0-9E4A-AF7AF722F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034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770AA-12CC-4584-9D81-FDFEEA530EB6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85FB0-0E9B-48C0-9E4A-AF7AF722F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444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770AA-12CC-4584-9D81-FDFEEA530EB6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85FB0-0E9B-48C0-9E4A-AF7AF722F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699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770AA-12CC-4584-9D81-FDFEEA530EB6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85FB0-0E9B-48C0-9E4A-AF7AF722F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627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770AA-12CC-4584-9D81-FDFEEA530EB6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85FB0-0E9B-48C0-9E4A-AF7AF722F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278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770AA-12CC-4584-9D81-FDFEEA530EB6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85FB0-0E9B-48C0-9E4A-AF7AF722F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986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770AA-12CC-4584-9D81-FDFEEA530EB6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85FB0-0E9B-48C0-9E4A-AF7AF722F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877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770AA-12CC-4584-9D81-FDFEEA530EB6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85FB0-0E9B-48C0-9E4A-AF7AF722F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981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770AA-12CC-4584-9D81-FDFEEA530EB6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85FB0-0E9B-48C0-9E4A-AF7AF722F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354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770AA-12CC-4584-9D81-FDFEEA530EB6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85FB0-0E9B-48C0-9E4A-AF7AF722F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936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770AA-12CC-4584-9D81-FDFEEA530EB6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785FB0-0E9B-48C0-9E4A-AF7AF722F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756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6770AA-12CC-4584-9D81-FDFEEA530EB6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85FB0-0E9B-48C0-9E4A-AF7AF722F7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054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heic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heic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heic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heic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heic"/><Relationship Id="rId2" Type="http://schemas.openxmlformats.org/officeDocument/2006/relationships/image" Target="../media/image16.heic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heic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heic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7" Type="http://schemas.microsoft.com/office/2007/relationships/hdphoto" Target="../media/hdphoto17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microsoft.com/office/2007/relationships/hdphoto" Target="../media/hdphoto16.wdp"/><Relationship Id="rId4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9.wdp"/><Relationship Id="rId4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0.wdp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2.wdp"/><Relationship Id="rId4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4.wdp"/><Relationship Id="rId4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heic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tmp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4.wdp"/><Relationship Id="rId4" Type="http://schemas.openxmlformats.org/officeDocument/2006/relationships/image" Target="../media/image61.png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35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6.wdp"/><Relationship Id="rId5" Type="http://schemas.openxmlformats.org/officeDocument/2006/relationships/image" Target="../media/image64.png"/><Relationship Id="rId4" Type="http://schemas.openxmlformats.org/officeDocument/2006/relationships/image" Target="../media/image63.tmp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37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tmp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heic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heic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heic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heic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heic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476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85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5481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5282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7339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สี่เหลี่ยมผืนผ้า 14"/>
          <p:cNvSpPr/>
          <p:nvPr/>
        </p:nvSpPr>
        <p:spPr>
          <a:xfrm>
            <a:off x="335213" y="4453665"/>
            <a:ext cx="53615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2529770" y="4453665"/>
            <a:ext cx="53615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สี่เหลี่ยมผืนผ้า 21"/>
          <p:cNvSpPr/>
          <p:nvPr/>
        </p:nvSpPr>
        <p:spPr>
          <a:xfrm rot="5400000">
            <a:off x="2605644" y="4877748"/>
            <a:ext cx="885608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ตัวเชื่อมต่อตรง 23"/>
          <p:cNvCxnSpPr/>
          <p:nvPr/>
        </p:nvCxnSpPr>
        <p:spPr>
          <a:xfrm>
            <a:off x="3065929" y="5311139"/>
            <a:ext cx="1753497" cy="0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ตัวเชื่อมต่อตรง 24"/>
          <p:cNvCxnSpPr>
            <a:endCxn id="13" idx="2"/>
          </p:cNvCxnSpPr>
          <p:nvPr/>
        </p:nvCxnSpPr>
        <p:spPr>
          <a:xfrm>
            <a:off x="5515833" y="5311139"/>
            <a:ext cx="5870859" cy="56926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ตัวเชื่อมต่อตรง 26"/>
          <p:cNvCxnSpPr/>
          <p:nvPr/>
        </p:nvCxnSpPr>
        <p:spPr>
          <a:xfrm flipV="1">
            <a:off x="848512" y="4705229"/>
            <a:ext cx="1681258" cy="17378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ตัวเชื่อมต่อตรง 30"/>
          <p:cNvCxnSpPr/>
          <p:nvPr/>
        </p:nvCxnSpPr>
        <p:spPr>
          <a:xfrm flipV="1">
            <a:off x="882132" y="4453665"/>
            <a:ext cx="0" cy="290458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ตัวเชื่อมต่อตรง 32"/>
          <p:cNvCxnSpPr/>
          <p:nvPr/>
        </p:nvCxnSpPr>
        <p:spPr>
          <a:xfrm flipV="1">
            <a:off x="2508254" y="4453665"/>
            <a:ext cx="0" cy="290458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ตัวเชื่อมต่อตรง 33"/>
          <p:cNvCxnSpPr/>
          <p:nvPr/>
        </p:nvCxnSpPr>
        <p:spPr>
          <a:xfrm flipH="1">
            <a:off x="342628" y="4477751"/>
            <a:ext cx="566756" cy="1432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ตัวเชื่อมต่อตรง 40"/>
          <p:cNvCxnSpPr/>
          <p:nvPr/>
        </p:nvCxnSpPr>
        <p:spPr>
          <a:xfrm flipH="1">
            <a:off x="2475931" y="4482264"/>
            <a:ext cx="566756" cy="1432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ตัวเชื่อมต่อตรง 41"/>
          <p:cNvCxnSpPr/>
          <p:nvPr/>
        </p:nvCxnSpPr>
        <p:spPr>
          <a:xfrm>
            <a:off x="3038069" y="4462180"/>
            <a:ext cx="16328" cy="892662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สี่เหลี่ยมผืนผ้า 52"/>
          <p:cNvSpPr/>
          <p:nvPr/>
        </p:nvSpPr>
        <p:spPr>
          <a:xfrm>
            <a:off x="9187833" y="4410072"/>
            <a:ext cx="90000" cy="9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สี่เหลี่ยมผืนผ้า 54"/>
          <p:cNvSpPr/>
          <p:nvPr/>
        </p:nvSpPr>
        <p:spPr>
          <a:xfrm>
            <a:off x="5515833" y="4409728"/>
            <a:ext cx="90000" cy="9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วงรี 58"/>
          <p:cNvSpPr/>
          <p:nvPr/>
        </p:nvSpPr>
        <p:spPr>
          <a:xfrm>
            <a:off x="10238090" y="1753496"/>
            <a:ext cx="108000" cy="108000"/>
          </a:xfrm>
          <a:prstGeom prst="ellipse">
            <a:avLst/>
          </a:prstGeom>
          <a:solidFill>
            <a:srgbClr val="00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เมฆ 59"/>
          <p:cNvSpPr/>
          <p:nvPr/>
        </p:nvSpPr>
        <p:spPr>
          <a:xfrm>
            <a:off x="9897035" y="1495313"/>
            <a:ext cx="739088" cy="731520"/>
          </a:xfrm>
          <a:prstGeom prst="cloud">
            <a:avLst/>
          </a:prstGeom>
          <a:noFill/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วงรี 60"/>
          <p:cNvSpPr/>
          <p:nvPr/>
        </p:nvSpPr>
        <p:spPr>
          <a:xfrm>
            <a:off x="10002593" y="1516404"/>
            <a:ext cx="144000" cy="144000"/>
          </a:xfrm>
          <a:prstGeom prst="ellipse">
            <a:avLst/>
          </a:prstGeom>
          <a:solidFill>
            <a:srgbClr val="00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เมฆ 61"/>
          <p:cNvSpPr/>
          <p:nvPr/>
        </p:nvSpPr>
        <p:spPr>
          <a:xfrm>
            <a:off x="9277833" y="1118795"/>
            <a:ext cx="1358290" cy="1145241"/>
          </a:xfrm>
          <a:prstGeom prst="cloud">
            <a:avLst/>
          </a:prstGeom>
          <a:noFill/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วงรี 62"/>
          <p:cNvSpPr/>
          <p:nvPr/>
        </p:nvSpPr>
        <p:spPr>
          <a:xfrm>
            <a:off x="7528956" y="1691415"/>
            <a:ext cx="108000" cy="108000"/>
          </a:xfrm>
          <a:prstGeom prst="ellipse">
            <a:avLst/>
          </a:prstGeom>
          <a:solidFill>
            <a:srgbClr val="00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วงรี 63"/>
          <p:cNvSpPr/>
          <p:nvPr/>
        </p:nvSpPr>
        <p:spPr>
          <a:xfrm>
            <a:off x="7681356" y="1843815"/>
            <a:ext cx="108000" cy="108000"/>
          </a:xfrm>
          <a:prstGeom prst="ellipse">
            <a:avLst/>
          </a:prstGeom>
          <a:solidFill>
            <a:srgbClr val="00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วงรี 64"/>
          <p:cNvSpPr/>
          <p:nvPr/>
        </p:nvSpPr>
        <p:spPr>
          <a:xfrm>
            <a:off x="7833756" y="1996215"/>
            <a:ext cx="108000" cy="108000"/>
          </a:xfrm>
          <a:prstGeom prst="ellipse">
            <a:avLst/>
          </a:prstGeom>
          <a:solidFill>
            <a:srgbClr val="00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วงรี 65"/>
          <p:cNvSpPr/>
          <p:nvPr/>
        </p:nvSpPr>
        <p:spPr>
          <a:xfrm>
            <a:off x="6773330" y="1609919"/>
            <a:ext cx="108000" cy="108000"/>
          </a:xfrm>
          <a:prstGeom prst="ellipse">
            <a:avLst/>
          </a:prstGeom>
          <a:solidFill>
            <a:srgbClr val="00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วงรี 66"/>
          <p:cNvSpPr/>
          <p:nvPr/>
        </p:nvSpPr>
        <p:spPr>
          <a:xfrm>
            <a:off x="5666445" y="1687077"/>
            <a:ext cx="108000" cy="108000"/>
          </a:xfrm>
          <a:prstGeom prst="ellipse">
            <a:avLst/>
          </a:prstGeom>
          <a:solidFill>
            <a:srgbClr val="00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วงรี 67"/>
          <p:cNvSpPr/>
          <p:nvPr/>
        </p:nvSpPr>
        <p:spPr>
          <a:xfrm>
            <a:off x="5756444" y="1552404"/>
            <a:ext cx="218647" cy="201092"/>
          </a:xfrm>
          <a:prstGeom prst="ellipse">
            <a:avLst/>
          </a:prstGeom>
          <a:solidFill>
            <a:srgbClr val="00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เมฆ 68"/>
          <p:cNvSpPr/>
          <p:nvPr/>
        </p:nvSpPr>
        <p:spPr>
          <a:xfrm>
            <a:off x="7076905" y="1261882"/>
            <a:ext cx="1037945" cy="983228"/>
          </a:xfrm>
          <a:prstGeom prst="cloud">
            <a:avLst/>
          </a:prstGeom>
          <a:noFill/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เมฆ 69"/>
          <p:cNvSpPr/>
          <p:nvPr/>
        </p:nvSpPr>
        <p:spPr>
          <a:xfrm>
            <a:off x="7289249" y="1546446"/>
            <a:ext cx="931159" cy="872473"/>
          </a:xfrm>
          <a:prstGeom prst="cloud">
            <a:avLst/>
          </a:prstGeom>
          <a:noFill/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เมฆ 70"/>
          <p:cNvSpPr/>
          <p:nvPr/>
        </p:nvSpPr>
        <p:spPr>
          <a:xfrm>
            <a:off x="7394807" y="1720255"/>
            <a:ext cx="1037945" cy="932095"/>
          </a:xfrm>
          <a:prstGeom prst="cloud">
            <a:avLst/>
          </a:prstGeom>
          <a:noFill/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เมฆ 71"/>
          <p:cNvSpPr/>
          <p:nvPr/>
        </p:nvSpPr>
        <p:spPr>
          <a:xfrm>
            <a:off x="6516585" y="1399659"/>
            <a:ext cx="685089" cy="574836"/>
          </a:xfrm>
          <a:prstGeom prst="cloud">
            <a:avLst/>
          </a:prstGeom>
          <a:noFill/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เมฆ 72"/>
          <p:cNvSpPr/>
          <p:nvPr/>
        </p:nvSpPr>
        <p:spPr>
          <a:xfrm>
            <a:off x="5139536" y="1187204"/>
            <a:ext cx="1358290" cy="1145241"/>
          </a:xfrm>
          <a:prstGeom prst="cloud">
            <a:avLst/>
          </a:prstGeom>
          <a:noFill/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เมฆ 73"/>
          <p:cNvSpPr/>
          <p:nvPr/>
        </p:nvSpPr>
        <p:spPr>
          <a:xfrm>
            <a:off x="5271252" y="1399658"/>
            <a:ext cx="858140" cy="827175"/>
          </a:xfrm>
          <a:prstGeom prst="cloud">
            <a:avLst/>
          </a:prstGeom>
          <a:noFill/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สี่เหลี่ยมผืนผ้า 75"/>
          <p:cNvSpPr/>
          <p:nvPr/>
        </p:nvSpPr>
        <p:spPr>
          <a:xfrm>
            <a:off x="2624866" y="1619740"/>
            <a:ext cx="413203" cy="332075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4" name="ตัวเชื่อมต่อตรง 83"/>
          <p:cNvCxnSpPr/>
          <p:nvPr/>
        </p:nvCxnSpPr>
        <p:spPr>
          <a:xfrm flipV="1">
            <a:off x="2624866" y="1619740"/>
            <a:ext cx="413203" cy="3320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ตัวเชื่อมต่อตรง 85"/>
          <p:cNvCxnSpPr/>
          <p:nvPr/>
        </p:nvCxnSpPr>
        <p:spPr>
          <a:xfrm>
            <a:off x="2624866" y="1619740"/>
            <a:ext cx="413203" cy="3320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ตัวเชื่อมต่อตรง 87"/>
          <p:cNvCxnSpPr>
            <a:endCxn id="13" idx="0"/>
          </p:cNvCxnSpPr>
          <p:nvPr/>
        </p:nvCxnSpPr>
        <p:spPr>
          <a:xfrm>
            <a:off x="0" y="1495313"/>
            <a:ext cx="397329" cy="215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ตัวเชื่อมต่อตรง 89"/>
          <p:cNvCxnSpPr>
            <a:endCxn id="15" idx="0"/>
          </p:cNvCxnSpPr>
          <p:nvPr/>
        </p:nvCxnSpPr>
        <p:spPr>
          <a:xfrm flipV="1">
            <a:off x="0" y="4453665"/>
            <a:ext cx="60329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ตัวเชื่อมต่อตรง 95"/>
          <p:cNvCxnSpPr/>
          <p:nvPr/>
        </p:nvCxnSpPr>
        <p:spPr>
          <a:xfrm flipH="1">
            <a:off x="212106" y="1495313"/>
            <a:ext cx="47801" cy="3756212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กล่องข้อความ 96"/>
          <p:cNvSpPr txBox="1"/>
          <p:nvPr/>
        </p:nvSpPr>
        <p:spPr>
          <a:xfrm>
            <a:off x="-6232" y="2652350"/>
            <a:ext cx="56210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17.00</a:t>
            </a:r>
            <a:endParaRPr lang="en-US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313694" y="1506071"/>
            <a:ext cx="11146179" cy="3861994"/>
          </a:xfrm>
          <a:custGeom>
            <a:avLst/>
            <a:gdLst>
              <a:gd name="connsiteX0" fmla="*/ 0 w 11448000"/>
              <a:gd name="connsiteY0" fmla="*/ 0 h 3872752"/>
              <a:gd name="connsiteX1" fmla="*/ 11448000 w 11448000"/>
              <a:gd name="connsiteY1" fmla="*/ 0 h 3872752"/>
              <a:gd name="connsiteX2" fmla="*/ 11448000 w 11448000"/>
              <a:gd name="connsiteY2" fmla="*/ 3872752 h 3872752"/>
              <a:gd name="connsiteX3" fmla="*/ 0 w 11448000"/>
              <a:gd name="connsiteY3" fmla="*/ 3872752 h 3872752"/>
              <a:gd name="connsiteX4" fmla="*/ 0 w 11448000"/>
              <a:gd name="connsiteY4" fmla="*/ 0 h 3872752"/>
              <a:gd name="connsiteX0" fmla="*/ 344244 w 11792244"/>
              <a:gd name="connsiteY0" fmla="*/ 0 h 3872752"/>
              <a:gd name="connsiteX1" fmla="*/ 11792244 w 11792244"/>
              <a:gd name="connsiteY1" fmla="*/ 0 h 3872752"/>
              <a:gd name="connsiteX2" fmla="*/ 11792244 w 11792244"/>
              <a:gd name="connsiteY2" fmla="*/ 3872752 h 3872752"/>
              <a:gd name="connsiteX3" fmla="*/ 0 w 11792244"/>
              <a:gd name="connsiteY3" fmla="*/ 3754417 h 3872752"/>
              <a:gd name="connsiteX4" fmla="*/ 344244 w 11792244"/>
              <a:gd name="connsiteY4" fmla="*/ 0 h 3872752"/>
              <a:gd name="connsiteX0" fmla="*/ 344244 w 11792244"/>
              <a:gd name="connsiteY0" fmla="*/ 0 h 3754417"/>
              <a:gd name="connsiteX1" fmla="*/ 11792244 w 11792244"/>
              <a:gd name="connsiteY1" fmla="*/ 0 h 3754417"/>
              <a:gd name="connsiteX2" fmla="*/ 11103754 w 11792244"/>
              <a:gd name="connsiteY2" fmla="*/ 3399416 h 3754417"/>
              <a:gd name="connsiteX3" fmla="*/ 0 w 11792244"/>
              <a:gd name="connsiteY3" fmla="*/ 3754417 h 3754417"/>
              <a:gd name="connsiteX4" fmla="*/ 344244 w 11792244"/>
              <a:gd name="connsiteY4" fmla="*/ 0 h 3754417"/>
              <a:gd name="connsiteX0" fmla="*/ 344244 w 11792244"/>
              <a:gd name="connsiteY0" fmla="*/ 0 h 3872752"/>
              <a:gd name="connsiteX1" fmla="*/ 11792244 w 11792244"/>
              <a:gd name="connsiteY1" fmla="*/ 0 h 3872752"/>
              <a:gd name="connsiteX2" fmla="*/ 11447999 w 11792244"/>
              <a:gd name="connsiteY2" fmla="*/ 3872752 h 3872752"/>
              <a:gd name="connsiteX3" fmla="*/ 0 w 11792244"/>
              <a:gd name="connsiteY3" fmla="*/ 3754417 h 3872752"/>
              <a:gd name="connsiteX4" fmla="*/ 344244 w 11792244"/>
              <a:gd name="connsiteY4" fmla="*/ 0 h 3872752"/>
              <a:gd name="connsiteX0" fmla="*/ 290456 w 11738456"/>
              <a:gd name="connsiteY0" fmla="*/ 0 h 3872752"/>
              <a:gd name="connsiteX1" fmla="*/ 11738456 w 11738456"/>
              <a:gd name="connsiteY1" fmla="*/ 0 h 3872752"/>
              <a:gd name="connsiteX2" fmla="*/ 11394211 w 11738456"/>
              <a:gd name="connsiteY2" fmla="*/ 3872752 h 3872752"/>
              <a:gd name="connsiteX3" fmla="*/ 0 w 11738456"/>
              <a:gd name="connsiteY3" fmla="*/ 2947594 h 3872752"/>
              <a:gd name="connsiteX4" fmla="*/ 290456 w 11738456"/>
              <a:gd name="connsiteY4" fmla="*/ 0 h 3872752"/>
              <a:gd name="connsiteX0" fmla="*/ 290456 w 11738456"/>
              <a:gd name="connsiteY0" fmla="*/ 0 h 3872752"/>
              <a:gd name="connsiteX1" fmla="*/ 11738456 w 11738456"/>
              <a:gd name="connsiteY1" fmla="*/ 0 h 3872752"/>
              <a:gd name="connsiteX2" fmla="*/ 11394211 w 11738456"/>
              <a:gd name="connsiteY2" fmla="*/ 3872752 h 3872752"/>
              <a:gd name="connsiteX3" fmla="*/ 4096940 w 11738456"/>
              <a:gd name="connsiteY3" fmla="*/ 3281082 h 3872752"/>
              <a:gd name="connsiteX4" fmla="*/ 0 w 11738456"/>
              <a:gd name="connsiteY4" fmla="*/ 2947594 h 3872752"/>
              <a:gd name="connsiteX5" fmla="*/ 290456 w 11738456"/>
              <a:gd name="connsiteY5" fmla="*/ 0 h 3872752"/>
              <a:gd name="connsiteX0" fmla="*/ 290456 w 11738456"/>
              <a:gd name="connsiteY0" fmla="*/ 0 h 3872752"/>
              <a:gd name="connsiteX1" fmla="*/ 11738456 w 11738456"/>
              <a:gd name="connsiteY1" fmla="*/ 0 h 3872752"/>
              <a:gd name="connsiteX2" fmla="*/ 11394211 w 11738456"/>
              <a:gd name="connsiteY2" fmla="*/ 3872752 h 3872752"/>
              <a:gd name="connsiteX3" fmla="*/ 2719961 w 11738456"/>
              <a:gd name="connsiteY3" fmla="*/ 3861995 h 3872752"/>
              <a:gd name="connsiteX4" fmla="*/ 0 w 11738456"/>
              <a:gd name="connsiteY4" fmla="*/ 2947594 h 3872752"/>
              <a:gd name="connsiteX5" fmla="*/ 290456 w 11738456"/>
              <a:gd name="connsiteY5" fmla="*/ 0 h 3872752"/>
              <a:gd name="connsiteX0" fmla="*/ 290456 w 11738456"/>
              <a:gd name="connsiteY0" fmla="*/ 0 h 3872752"/>
              <a:gd name="connsiteX1" fmla="*/ 11738456 w 11738456"/>
              <a:gd name="connsiteY1" fmla="*/ 0 h 3872752"/>
              <a:gd name="connsiteX2" fmla="*/ 11394211 w 11738456"/>
              <a:gd name="connsiteY2" fmla="*/ 3872752 h 3872752"/>
              <a:gd name="connsiteX3" fmla="*/ 2719961 w 11738456"/>
              <a:gd name="connsiteY3" fmla="*/ 3861995 h 3872752"/>
              <a:gd name="connsiteX4" fmla="*/ 2063745 w 11738456"/>
              <a:gd name="connsiteY4" fmla="*/ 3636085 h 3872752"/>
              <a:gd name="connsiteX5" fmla="*/ 0 w 11738456"/>
              <a:gd name="connsiteY5" fmla="*/ 2947594 h 3872752"/>
              <a:gd name="connsiteX6" fmla="*/ 290456 w 11738456"/>
              <a:gd name="connsiteY6" fmla="*/ 0 h 3872752"/>
              <a:gd name="connsiteX0" fmla="*/ 290456 w 11738456"/>
              <a:gd name="connsiteY0" fmla="*/ 0 h 3872752"/>
              <a:gd name="connsiteX1" fmla="*/ 11738456 w 11738456"/>
              <a:gd name="connsiteY1" fmla="*/ 0 h 3872752"/>
              <a:gd name="connsiteX2" fmla="*/ 11394211 w 11738456"/>
              <a:gd name="connsiteY2" fmla="*/ 3872752 h 3872752"/>
              <a:gd name="connsiteX3" fmla="*/ 2719961 w 11738456"/>
              <a:gd name="connsiteY3" fmla="*/ 3861995 h 3872752"/>
              <a:gd name="connsiteX4" fmla="*/ 2719961 w 11738456"/>
              <a:gd name="connsiteY4" fmla="*/ 2969111 h 3872752"/>
              <a:gd name="connsiteX5" fmla="*/ 0 w 11738456"/>
              <a:gd name="connsiteY5" fmla="*/ 2947594 h 3872752"/>
              <a:gd name="connsiteX6" fmla="*/ 290456 w 11738456"/>
              <a:gd name="connsiteY6" fmla="*/ 0 h 3872752"/>
              <a:gd name="connsiteX0" fmla="*/ 290456 w 11738456"/>
              <a:gd name="connsiteY0" fmla="*/ 0 h 3872752"/>
              <a:gd name="connsiteX1" fmla="*/ 11738456 w 11738456"/>
              <a:gd name="connsiteY1" fmla="*/ 0 h 3872752"/>
              <a:gd name="connsiteX2" fmla="*/ 11394211 w 11738456"/>
              <a:gd name="connsiteY2" fmla="*/ 3872752 h 3872752"/>
              <a:gd name="connsiteX3" fmla="*/ 2719961 w 11738456"/>
              <a:gd name="connsiteY3" fmla="*/ 3861995 h 3872752"/>
              <a:gd name="connsiteX4" fmla="*/ 2719961 w 11738456"/>
              <a:gd name="connsiteY4" fmla="*/ 2969111 h 3872752"/>
              <a:gd name="connsiteX5" fmla="*/ 0 w 11738456"/>
              <a:gd name="connsiteY5" fmla="*/ 2947594 h 3872752"/>
              <a:gd name="connsiteX6" fmla="*/ 290456 w 11738456"/>
              <a:gd name="connsiteY6" fmla="*/ 0 h 3872752"/>
              <a:gd name="connsiteX0" fmla="*/ 290456 w 11738456"/>
              <a:gd name="connsiteY0" fmla="*/ 0 h 3872752"/>
              <a:gd name="connsiteX1" fmla="*/ 11738456 w 11738456"/>
              <a:gd name="connsiteY1" fmla="*/ 0 h 3872752"/>
              <a:gd name="connsiteX2" fmla="*/ 11394211 w 11738456"/>
              <a:gd name="connsiteY2" fmla="*/ 3872752 h 3872752"/>
              <a:gd name="connsiteX3" fmla="*/ 2719961 w 11738456"/>
              <a:gd name="connsiteY3" fmla="*/ 3861995 h 3872752"/>
              <a:gd name="connsiteX4" fmla="*/ 2719961 w 11738456"/>
              <a:gd name="connsiteY4" fmla="*/ 2969111 h 3872752"/>
              <a:gd name="connsiteX5" fmla="*/ 0 w 11738456"/>
              <a:gd name="connsiteY5" fmla="*/ 2947594 h 3872752"/>
              <a:gd name="connsiteX6" fmla="*/ 290456 w 11738456"/>
              <a:gd name="connsiteY6" fmla="*/ 0 h 3872752"/>
              <a:gd name="connsiteX0" fmla="*/ 290456 w 11738456"/>
              <a:gd name="connsiteY0" fmla="*/ 0 h 3872752"/>
              <a:gd name="connsiteX1" fmla="*/ 11738456 w 11738456"/>
              <a:gd name="connsiteY1" fmla="*/ 0 h 3872752"/>
              <a:gd name="connsiteX2" fmla="*/ 11394211 w 11738456"/>
              <a:gd name="connsiteY2" fmla="*/ 3872752 h 3872752"/>
              <a:gd name="connsiteX3" fmla="*/ 2719961 w 11738456"/>
              <a:gd name="connsiteY3" fmla="*/ 3861995 h 3872752"/>
              <a:gd name="connsiteX4" fmla="*/ 2719961 w 11738456"/>
              <a:gd name="connsiteY4" fmla="*/ 2969111 h 3872752"/>
              <a:gd name="connsiteX5" fmla="*/ 0 w 11738456"/>
              <a:gd name="connsiteY5" fmla="*/ 2947594 h 3872752"/>
              <a:gd name="connsiteX6" fmla="*/ 290456 w 11738456"/>
              <a:gd name="connsiteY6" fmla="*/ 0 h 3872752"/>
              <a:gd name="connsiteX0" fmla="*/ 290456 w 11738456"/>
              <a:gd name="connsiteY0" fmla="*/ 0 h 3872752"/>
              <a:gd name="connsiteX1" fmla="*/ 11738456 w 11738456"/>
              <a:gd name="connsiteY1" fmla="*/ 0 h 3872752"/>
              <a:gd name="connsiteX2" fmla="*/ 11394211 w 11738456"/>
              <a:gd name="connsiteY2" fmla="*/ 3872752 h 3872752"/>
              <a:gd name="connsiteX3" fmla="*/ 2795264 w 11738456"/>
              <a:gd name="connsiteY3" fmla="*/ 3851237 h 3872752"/>
              <a:gd name="connsiteX4" fmla="*/ 2719961 w 11738456"/>
              <a:gd name="connsiteY4" fmla="*/ 2969111 h 3872752"/>
              <a:gd name="connsiteX5" fmla="*/ 0 w 11738456"/>
              <a:gd name="connsiteY5" fmla="*/ 2947594 h 3872752"/>
              <a:gd name="connsiteX6" fmla="*/ 290456 w 11738456"/>
              <a:gd name="connsiteY6" fmla="*/ 0 h 3872752"/>
              <a:gd name="connsiteX0" fmla="*/ 290456 w 11738456"/>
              <a:gd name="connsiteY0" fmla="*/ 0 h 3872752"/>
              <a:gd name="connsiteX1" fmla="*/ 11738456 w 11738456"/>
              <a:gd name="connsiteY1" fmla="*/ 0 h 3872752"/>
              <a:gd name="connsiteX2" fmla="*/ 11394211 w 11738456"/>
              <a:gd name="connsiteY2" fmla="*/ 3872752 h 3872752"/>
              <a:gd name="connsiteX3" fmla="*/ 2795264 w 11738456"/>
              <a:gd name="connsiteY3" fmla="*/ 3851237 h 3872752"/>
              <a:gd name="connsiteX4" fmla="*/ 2773749 w 11738456"/>
              <a:gd name="connsiteY4" fmla="*/ 2969111 h 3872752"/>
              <a:gd name="connsiteX5" fmla="*/ 0 w 11738456"/>
              <a:gd name="connsiteY5" fmla="*/ 2947594 h 3872752"/>
              <a:gd name="connsiteX6" fmla="*/ 290456 w 11738456"/>
              <a:gd name="connsiteY6" fmla="*/ 0 h 3872752"/>
              <a:gd name="connsiteX0" fmla="*/ 86061 w 11738456"/>
              <a:gd name="connsiteY0" fmla="*/ 21515 h 3872752"/>
              <a:gd name="connsiteX1" fmla="*/ 11738456 w 11738456"/>
              <a:gd name="connsiteY1" fmla="*/ 0 h 3872752"/>
              <a:gd name="connsiteX2" fmla="*/ 11394211 w 11738456"/>
              <a:gd name="connsiteY2" fmla="*/ 3872752 h 3872752"/>
              <a:gd name="connsiteX3" fmla="*/ 2795264 w 11738456"/>
              <a:gd name="connsiteY3" fmla="*/ 3851237 h 3872752"/>
              <a:gd name="connsiteX4" fmla="*/ 2773749 w 11738456"/>
              <a:gd name="connsiteY4" fmla="*/ 2969111 h 3872752"/>
              <a:gd name="connsiteX5" fmla="*/ 0 w 11738456"/>
              <a:gd name="connsiteY5" fmla="*/ 2947594 h 3872752"/>
              <a:gd name="connsiteX6" fmla="*/ 86061 w 11738456"/>
              <a:gd name="connsiteY6" fmla="*/ 21515 h 3872752"/>
              <a:gd name="connsiteX0" fmla="*/ 86061 w 11469515"/>
              <a:gd name="connsiteY0" fmla="*/ 10757 h 3861994"/>
              <a:gd name="connsiteX1" fmla="*/ 11469515 w 11469515"/>
              <a:gd name="connsiteY1" fmla="*/ 0 h 3861994"/>
              <a:gd name="connsiteX2" fmla="*/ 11394211 w 11469515"/>
              <a:gd name="connsiteY2" fmla="*/ 3861994 h 3861994"/>
              <a:gd name="connsiteX3" fmla="*/ 2795264 w 11469515"/>
              <a:gd name="connsiteY3" fmla="*/ 3840479 h 3861994"/>
              <a:gd name="connsiteX4" fmla="*/ 2773749 w 11469515"/>
              <a:gd name="connsiteY4" fmla="*/ 2958353 h 3861994"/>
              <a:gd name="connsiteX5" fmla="*/ 0 w 11469515"/>
              <a:gd name="connsiteY5" fmla="*/ 2936836 h 3861994"/>
              <a:gd name="connsiteX6" fmla="*/ 86061 w 11469515"/>
              <a:gd name="connsiteY6" fmla="*/ 10757 h 3861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69515" h="3861994">
                <a:moveTo>
                  <a:pt x="86061" y="10757"/>
                </a:moveTo>
                <a:lnTo>
                  <a:pt x="11469515" y="0"/>
                </a:lnTo>
                <a:lnTo>
                  <a:pt x="11394211" y="3861994"/>
                </a:lnTo>
                <a:lnTo>
                  <a:pt x="2795264" y="3840479"/>
                </a:lnTo>
                <a:cubicBezTo>
                  <a:pt x="2777335" y="3324113"/>
                  <a:pt x="2780920" y="3291840"/>
                  <a:pt x="2773749" y="2958353"/>
                </a:cubicBezTo>
                <a:lnTo>
                  <a:pt x="0" y="2936836"/>
                </a:lnTo>
                <a:lnTo>
                  <a:pt x="86061" y="10757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9" name="ตัวเชื่อมต่อตรง 98"/>
          <p:cNvCxnSpPr/>
          <p:nvPr/>
        </p:nvCxnSpPr>
        <p:spPr>
          <a:xfrm flipV="1">
            <a:off x="11585986" y="1495313"/>
            <a:ext cx="432622" cy="107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ตัวเชื่อมต่อตรง 99"/>
          <p:cNvCxnSpPr/>
          <p:nvPr/>
        </p:nvCxnSpPr>
        <p:spPr>
          <a:xfrm>
            <a:off x="11463361" y="5368065"/>
            <a:ext cx="42383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ตัวเชื่อมต่อตรง 100"/>
          <p:cNvCxnSpPr/>
          <p:nvPr/>
        </p:nvCxnSpPr>
        <p:spPr>
          <a:xfrm>
            <a:off x="11699965" y="1495313"/>
            <a:ext cx="22633" cy="3880019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กล่องข้อความ 101"/>
          <p:cNvSpPr txBox="1"/>
          <p:nvPr/>
        </p:nvSpPr>
        <p:spPr>
          <a:xfrm>
            <a:off x="11459183" y="3255788"/>
            <a:ext cx="58334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21.65</a:t>
            </a:r>
            <a:endParaRPr lang="en-US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2" name="กลุ่ม 1"/>
          <p:cNvGrpSpPr/>
          <p:nvPr/>
        </p:nvGrpSpPr>
        <p:grpSpPr>
          <a:xfrm>
            <a:off x="363184" y="860517"/>
            <a:ext cx="11096689" cy="487957"/>
            <a:chOff x="626006" y="699247"/>
            <a:chExt cx="11426145" cy="487957"/>
          </a:xfrm>
        </p:grpSpPr>
        <p:cxnSp>
          <p:nvCxnSpPr>
            <p:cNvPr id="105" name="ตัวเชื่อมต่อตรง 104"/>
            <p:cNvCxnSpPr/>
            <p:nvPr/>
          </p:nvCxnSpPr>
          <p:spPr>
            <a:xfrm>
              <a:off x="626006" y="699247"/>
              <a:ext cx="0" cy="4195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ตัวเชื่อมต่อตรง 105"/>
            <p:cNvCxnSpPr/>
            <p:nvPr/>
          </p:nvCxnSpPr>
          <p:spPr>
            <a:xfrm>
              <a:off x="12052151" y="767656"/>
              <a:ext cx="0" cy="4195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ตัวเชื่อมต่อตรง 107"/>
            <p:cNvCxnSpPr/>
            <p:nvPr/>
          </p:nvCxnSpPr>
          <p:spPr>
            <a:xfrm>
              <a:off x="626006" y="909021"/>
              <a:ext cx="1142614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กล่องข้อความ 108"/>
          <p:cNvSpPr txBox="1"/>
          <p:nvPr/>
        </p:nvSpPr>
        <p:spPr>
          <a:xfrm>
            <a:off x="5820363" y="931261"/>
            <a:ext cx="60952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63.50</a:t>
            </a:r>
            <a:endParaRPr lang="en-US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2" name="วงรี 111"/>
          <p:cNvSpPr/>
          <p:nvPr/>
        </p:nvSpPr>
        <p:spPr>
          <a:xfrm>
            <a:off x="5488833" y="3153424"/>
            <a:ext cx="144000" cy="144000"/>
          </a:xfrm>
          <a:prstGeom prst="ellipse">
            <a:avLst/>
          </a:prstGeom>
          <a:solidFill>
            <a:srgbClr val="00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เมฆ 112"/>
          <p:cNvSpPr/>
          <p:nvPr/>
        </p:nvSpPr>
        <p:spPr>
          <a:xfrm>
            <a:off x="4881688" y="2683168"/>
            <a:ext cx="1358290" cy="1145241"/>
          </a:xfrm>
          <a:prstGeom prst="cloud">
            <a:avLst/>
          </a:prstGeom>
          <a:noFill/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5" name="ตัวเชื่อมต่อตรง 114"/>
          <p:cNvCxnSpPr/>
          <p:nvPr/>
        </p:nvCxnSpPr>
        <p:spPr>
          <a:xfrm flipV="1">
            <a:off x="22713" y="5251525"/>
            <a:ext cx="60329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กล่องข้อความ 116"/>
          <p:cNvSpPr txBox="1"/>
          <p:nvPr/>
        </p:nvSpPr>
        <p:spPr>
          <a:xfrm>
            <a:off x="-1" y="4678602"/>
            <a:ext cx="60329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4.20</a:t>
            </a:r>
            <a:endParaRPr lang="en-US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9" name="กล่องข้อความ 118"/>
          <p:cNvSpPr txBox="1"/>
          <p:nvPr/>
        </p:nvSpPr>
        <p:spPr>
          <a:xfrm>
            <a:off x="5632833" y="3056177"/>
            <a:ext cx="82586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ต้นไม้ยืนต้น</a:t>
            </a:r>
            <a:endParaRPr lang="en-US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0" name="วงรี 119"/>
          <p:cNvSpPr/>
          <p:nvPr/>
        </p:nvSpPr>
        <p:spPr>
          <a:xfrm>
            <a:off x="696319" y="5752222"/>
            <a:ext cx="108000" cy="108000"/>
          </a:xfrm>
          <a:prstGeom prst="ellipse">
            <a:avLst/>
          </a:prstGeom>
          <a:solidFill>
            <a:srgbClr val="00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กล่องข้อความ 121"/>
          <p:cNvSpPr txBox="1"/>
          <p:nvPr/>
        </p:nvSpPr>
        <p:spPr>
          <a:xfrm>
            <a:off x="5604031" y="4272767"/>
            <a:ext cx="82586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เสาไฟฟ้า</a:t>
            </a:r>
            <a:endParaRPr lang="en-US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3" name="กล่องข้อความ 122"/>
          <p:cNvSpPr txBox="1"/>
          <p:nvPr/>
        </p:nvSpPr>
        <p:spPr>
          <a:xfrm>
            <a:off x="9286042" y="4276148"/>
            <a:ext cx="82586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เสาไฟฟ้า</a:t>
            </a:r>
            <a:endParaRPr lang="en-US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4" name="กล่องข้อความ 123"/>
          <p:cNvSpPr txBox="1"/>
          <p:nvPr/>
        </p:nvSpPr>
        <p:spPr>
          <a:xfrm>
            <a:off x="3077998" y="1616500"/>
            <a:ext cx="114328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ถังเก็บ-ส่งน้ำ</a:t>
            </a:r>
            <a:endParaRPr lang="en-US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8" name="กล่องข้อความ 57"/>
          <p:cNvSpPr txBox="1"/>
          <p:nvPr/>
        </p:nvSpPr>
        <p:spPr>
          <a:xfrm>
            <a:off x="8375372" y="1606140"/>
            <a:ext cx="82586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ต้นไม้ยืนต้น</a:t>
            </a:r>
            <a:endParaRPr lang="en-US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5" name="กล่องข้อความ 74"/>
          <p:cNvSpPr txBox="1"/>
          <p:nvPr/>
        </p:nvSpPr>
        <p:spPr>
          <a:xfrm>
            <a:off x="6278711" y="2122179"/>
            <a:ext cx="82586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ต้นไม้ยืนต้น</a:t>
            </a:r>
            <a:endParaRPr lang="en-US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5745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สี่เหลี่ยมผืนผ้า 14"/>
          <p:cNvSpPr/>
          <p:nvPr/>
        </p:nvSpPr>
        <p:spPr>
          <a:xfrm>
            <a:off x="335213" y="4453665"/>
            <a:ext cx="53615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2529770" y="4453665"/>
            <a:ext cx="53615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ตัวเชื่อมต่อตรง 23"/>
          <p:cNvCxnSpPr/>
          <p:nvPr/>
        </p:nvCxnSpPr>
        <p:spPr>
          <a:xfrm>
            <a:off x="3065929" y="5311139"/>
            <a:ext cx="1753497" cy="0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ตัวเชื่อมต่อตรง 24"/>
          <p:cNvCxnSpPr>
            <a:endCxn id="13" idx="2"/>
          </p:cNvCxnSpPr>
          <p:nvPr/>
        </p:nvCxnSpPr>
        <p:spPr>
          <a:xfrm>
            <a:off x="5515833" y="5311139"/>
            <a:ext cx="5870859" cy="56926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ตัวเชื่อมต่อตรง 26"/>
          <p:cNvCxnSpPr/>
          <p:nvPr/>
        </p:nvCxnSpPr>
        <p:spPr>
          <a:xfrm flipV="1">
            <a:off x="848512" y="4705229"/>
            <a:ext cx="1681258" cy="17378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ตัวเชื่อมต่อตรง 30"/>
          <p:cNvCxnSpPr/>
          <p:nvPr/>
        </p:nvCxnSpPr>
        <p:spPr>
          <a:xfrm flipV="1">
            <a:off x="882132" y="4453665"/>
            <a:ext cx="0" cy="290458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ตัวเชื่อมต่อตรง 32"/>
          <p:cNvCxnSpPr/>
          <p:nvPr/>
        </p:nvCxnSpPr>
        <p:spPr>
          <a:xfrm flipV="1">
            <a:off x="2508254" y="4453665"/>
            <a:ext cx="0" cy="290458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ตัวเชื่อมต่อตรง 33"/>
          <p:cNvCxnSpPr/>
          <p:nvPr/>
        </p:nvCxnSpPr>
        <p:spPr>
          <a:xfrm flipH="1">
            <a:off x="342628" y="4477751"/>
            <a:ext cx="566756" cy="1432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ตัวเชื่อมต่อตรง 40"/>
          <p:cNvCxnSpPr/>
          <p:nvPr/>
        </p:nvCxnSpPr>
        <p:spPr>
          <a:xfrm flipH="1">
            <a:off x="2475931" y="4482264"/>
            <a:ext cx="566756" cy="1432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สี่เหลี่ยมผืนผ้า 52"/>
          <p:cNvSpPr/>
          <p:nvPr/>
        </p:nvSpPr>
        <p:spPr>
          <a:xfrm>
            <a:off x="9187833" y="4364352"/>
            <a:ext cx="90000" cy="9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สี่เหลี่ยมผืนผ้า 54"/>
          <p:cNvSpPr/>
          <p:nvPr/>
        </p:nvSpPr>
        <p:spPr>
          <a:xfrm>
            <a:off x="5515833" y="4341148"/>
            <a:ext cx="90000" cy="90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วงรี 58"/>
          <p:cNvSpPr/>
          <p:nvPr/>
        </p:nvSpPr>
        <p:spPr>
          <a:xfrm>
            <a:off x="10238090" y="1753496"/>
            <a:ext cx="108000" cy="1080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วงรี 60"/>
          <p:cNvSpPr/>
          <p:nvPr/>
        </p:nvSpPr>
        <p:spPr>
          <a:xfrm>
            <a:off x="10002593" y="1516404"/>
            <a:ext cx="144000" cy="1440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วงรี 62"/>
          <p:cNvSpPr/>
          <p:nvPr/>
        </p:nvSpPr>
        <p:spPr>
          <a:xfrm>
            <a:off x="7528956" y="1691415"/>
            <a:ext cx="108000" cy="1080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วงรี 63"/>
          <p:cNvSpPr/>
          <p:nvPr/>
        </p:nvSpPr>
        <p:spPr>
          <a:xfrm>
            <a:off x="7681356" y="1843815"/>
            <a:ext cx="108000" cy="1080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วงรี 64"/>
          <p:cNvSpPr/>
          <p:nvPr/>
        </p:nvSpPr>
        <p:spPr>
          <a:xfrm>
            <a:off x="7833756" y="1996215"/>
            <a:ext cx="108000" cy="1080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วงรี 65"/>
          <p:cNvSpPr/>
          <p:nvPr/>
        </p:nvSpPr>
        <p:spPr>
          <a:xfrm>
            <a:off x="6773330" y="1609919"/>
            <a:ext cx="108000" cy="1080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วงรี 66"/>
          <p:cNvSpPr/>
          <p:nvPr/>
        </p:nvSpPr>
        <p:spPr>
          <a:xfrm>
            <a:off x="5666445" y="1687077"/>
            <a:ext cx="108000" cy="1080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วงรี 67"/>
          <p:cNvSpPr/>
          <p:nvPr/>
        </p:nvSpPr>
        <p:spPr>
          <a:xfrm>
            <a:off x="5756444" y="1552404"/>
            <a:ext cx="218647" cy="20109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สี่เหลี่ยมผืนผ้า 75"/>
          <p:cNvSpPr/>
          <p:nvPr/>
        </p:nvSpPr>
        <p:spPr>
          <a:xfrm>
            <a:off x="2624866" y="1619740"/>
            <a:ext cx="413203" cy="332075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4" name="ตัวเชื่อมต่อตรง 83"/>
          <p:cNvCxnSpPr/>
          <p:nvPr/>
        </p:nvCxnSpPr>
        <p:spPr>
          <a:xfrm flipV="1">
            <a:off x="2624866" y="1619740"/>
            <a:ext cx="413203" cy="3320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ตัวเชื่อมต่อตรง 85"/>
          <p:cNvCxnSpPr/>
          <p:nvPr/>
        </p:nvCxnSpPr>
        <p:spPr>
          <a:xfrm>
            <a:off x="2624866" y="1619740"/>
            <a:ext cx="413203" cy="3320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ตัวเชื่อมต่อตรง 87"/>
          <p:cNvCxnSpPr>
            <a:endCxn id="13" idx="0"/>
          </p:cNvCxnSpPr>
          <p:nvPr/>
        </p:nvCxnSpPr>
        <p:spPr>
          <a:xfrm>
            <a:off x="0" y="1495313"/>
            <a:ext cx="397329" cy="215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ตัวเชื่อมต่อตรง 89"/>
          <p:cNvCxnSpPr>
            <a:endCxn id="15" idx="0"/>
          </p:cNvCxnSpPr>
          <p:nvPr/>
        </p:nvCxnSpPr>
        <p:spPr>
          <a:xfrm flipV="1">
            <a:off x="0" y="4453665"/>
            <a:ext cx="60329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ตัวเชื่อมต่อตรง 95"/>
          <p:cNvCxnSpPr/>
          <p:nvPr/>
        </p:nvCxnSpPr>
        <p:spPr>
          <a:xfrm flipH="1">
            <a:off x="212106" y="1495313"/>
            <a:ext cx="47801" cy="3756212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กล่องข้อความ 96"/>
          <p:cNvSpPr txBox="1"/>
          <p:nvPr/>
        </p:nvSpPr>
        <p:spPr>
          <a:xfrm>
            <a:off x="-6232" y="2652350"/>
            <a:ext cx="56210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17.00</a:t>
            </a:r>
            <a:endParaRPr lang="en-US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313694" y="1506071"/>
            <a:ext cx="11146179" cy="3861994"/>
          </a:xfrm>
          <a:custGeom>
            <a:avLst/>
            <a:gdLst>
              <a:gd name="connsiteX0" fmla="*/ 0 w 11448000"/>
              <a:gd name="connsiteY0" fmla="*/ 0 h 3872752"/>
              <a:gd name="connsiteX1" fmla="*/ 11448000 w 11448000"/>
              <a:gd name="connsiteY1" fmla="*/ 0 h 3872752"/>
              <a:gd name="connsiteX2" fmla="*/ 11448000 w 11448000"/>
              <a:gd name="connsiteY2" fmla="*/ 3872752 h 3872752"/>
              <a:gd name="connsiteX3" fmla="*/ 0 w 11448000"/>
              <a:gd name="connsiteY3" fmla="*/ 3872752 h 3872752"/>
              <a:gd name="connsiteX4" fmla="*/ 0 w 11448000"/>
              <a:gd name="connsiteY4" fmla="*/ 0 h 3872752"/>
              <a:gd name="connsiteX0" fmla="*/ 344244 w 11792244"/>
              <a:gd name="connsiteY0" fmla="*/ 0 h 3872752"/>
              <a:gd name="connsiteX1" fmla="*/ 11792244 w 11792244"/>
              <a:gd name="connsiteY1" fmla="*/ 0 h 3872752"/>
              <a:gd name="connsiteX2" fmla="*/ 11792244 w 11792244"/>
              <a:gd name="connsiteY2" fmla="*/ 3872752 h 3872752"/>
              <a:gd name="connsiteX3" fmla="*/ 0 w 11792244"/>
              <a:gd name="connsiteY3" fmla="*/ 3754417 h 3872752"/>
              <a:gd name="connsiteX4" fmla="*/ 344244 w 11792244"/>
              <a:gd name="connsiteY4" fmla="*/ 0 h 3872752"/>
              <a:gd name="connsiteX0" fmla="*/ 344244 w 11792244"/>
              <a:gd name="connsiteY0" fmla="*/ 0 h 3754417"/>
              <a:gd name="connsiteX1" fmla="*/ 11792244 w 11792244"/>
              <a:gd name="connsiteY1" fmla="*/ 0 h 3754417"/>
              <a:gd name="connsiteX2" fmla="*/ 11103754 w 11792244"/>
              <a:gd name="connsiteY2" fmla="*/ 3399416 h 3754417"/>
              <a:gd name="connsiteX3" fmla="*/ 0 w 11792244"/>
              <a:gd name="connsiteY3" fmla="*/ 3754417 h 3754417"/>
              <a:gd name="connsiteX4" fmla="*/ 344244 w 11792244"/>
              <a:gd name="connsiteY4" fmla="*/ 0 h 3754417"/>
              <a:gd name="connsiteX0" fmla="*/ 344244 w 11792244"/>
              <a:gd name="connsiteY0" fmla="*/ 0 h 3872752"/>
              <a:gd name="connsiteX1" fmla="*/ 11792244 w 11792244"/>
              <a:gd name="connsiteY1" fmla="*/ 0 h 3872752"/>
              <a:gd name="connsiteX2" fmla="*/ 11447999 w 11792244"/>
              <a:gd name="connsiteY2" fmla="*/ 3872752 h 3872752"/>
              <a:gd name="connsiteX3" fmla="*/ 0 w 11792244"/>
              <a:gd name="connsiteY3" fmla="*/ 3754417 h 3872752"/>
              <a:gd name="connsiteX4" fmla="*/ 344244 w 11792244"/>
              <a:gd name="connsiteY4" fmla="*/ 0 h 3872752"/>
              <a:gd name="connsiteX0" fmla="*/ 290456 w 11738456"/>
              <a:gd name="connsiteY0" fmla="*/ 0 h 3872752"/>
              <a:gd name="connsiteX1" fmla="*/ 11738456 w 11738456"/>
              <a:gd name="connsiteY1" fmla="*/ 0 h 3872752"/>
              <a:gd name="connsiteX2" fmla="*/ 11394211 w 11738456"/>
              <a:gd name="connsiteY2" fmla="*/ 3872752 h 3872752"/>
              <a:gd name="connsiteX3" fmla="*/ 0 w 11738456"/>
              <a:gd name="connsiteY3" fmla="*/ 2947594 h 3872752"/>
              <a:gd name="connsiteX4" fmla="*/ 290456 w 11738456"/>
              <a:gd name="connsiteY4" fmla="*/ 0 h 3872752"/>
              <a:gd name="connsiteX0" fmla="*/ 290456 w 11738456"/>
              <a:gd name="connsiteY0" fmla="*/ 0 h 3872752"/>
              <a:gd name="connsiteX1" fmla="*/ 11738456 w 11738456"/>
              <a:gd name="connsiteY1" fmla="*/ 0 h 3872752"/>
              <a:gd name="connsiteX2" fmla="*/ 11394211 w 11738456"/>
              <a:gd name="connsiteY2" fmla="*/ 3872752 h 3872752"/>
              <a:gd name="connsiteX3" fmla="*/ 4096940 w 11738456"/>
              <a:gd name="connsiteY3" fmla="*/ 3281082 h 3872752"/>
              <a:gd name="connsiteX4" fmla="*/ 0 w 11738456"/>
              <a:gd name="connsiteY4" fmla="*/ 2947594 h 3872752"/>
              <a:gd name="connsiteX5" fmla="*/ 290456 w 11738456"/>
              <a:gd name="connsiteY5" fmla="*/ 0 h 3872752"/>
              <a:gd name="connsiteX0" fmla="*/ 290456 w 11738456"/>
              <a:gd name="connsiteY0" fmla="*/ 0 h 3872752"/>
              <a:gd name="connsiteX1" fmla="*/ 11738456 w 11738456"/>
              <a:gd name="connsiteY1" fmla="*/ 0 h 3872752"/>
              <a:gd name="connsiteX2" fmla="*/ 11394211 w 11738456"/>
              <a:gd name="connsiteY2" fmla="*/ 3872752 h 3872752"/>
              <a:gd name="connsiteX3" fmla="*/ 2719961 w 11738456"/>
              <a:gd name="connsiteY3" fmla="*/ 3861995 h 3872752"/>
              <a:gd name="connsiteX4" fmla="*/ 0 w 11738456"/>
              <a:gd name="connsiteY4" fmla="*/ 2947594 h 3872752"/>
              <a:gd name="connsiteX5" fmla="*/ 290456 w 11738456"/>
              <a:gd name="connsiteY5" fmla="*/ 0 h 3872752"/>
              <a:gd name="connsiteX0" fmla="*/ 290456 w 11738456"/>
              <a:gd name="connsiteY0" fmla="*/ 0 h 3872752"/>
              <a:gd name="connsiteX1" fmla="*/ 11738456 w 11738456"/>
              <a:gd name="connsiteY1" fmla="*/ 0 h 3872752"/>
              <a:gd name="connsiteX2" fmla="*/ 11394211 w 11738456"/>
              <a:gd name="connsiteY2" fmla="*/ 3872752 h 3872752"/>
              <a:gd name="connsiteX3" fmla="*/ 2719961 w 11738456"/>
              <a:gd name="connsiteY3" fmla="*/ 3861995 h 3872752"/>
              <a:gd name="connsiteX4" fmla="*/ 2063745 w 11738456"/>
              <a:gd name="connsiteY4" fmla="*/ 3636085 h 3872752"/>
              <a:gd name="connsiteX5" fmla="*/ 0 w 11738456"/>
              <a:gd name="connsiteY5" fmla="*/ 2947594 h 3872752"/>
              <a:gd name="connsiteX6" fmla="*/ 290456 w 11738456"/>
              <a:gd name="connsiteY6" fmla="*/ 0 h 3872752"/>
              <a:gd name="connsiteX0" fmla="*/ 290456 w 11738456"/>
              <a:gd name="connsiteY0" fmla="*/ 0 h 3872752"/>
              <a:gd name="connsiteX1" fmla="*/ 11738456 w 11738456"/>
              <a:gd name="connsiteY1" fmla="*/ 0 h 3872752"/>
              <a:gd name="connsiteX2" fmla="*/ 11394211 w 11738456"/>
              <a:gd name="connsiteY2" fmla="*/ 3872752 h 3872752"/>
              <a:gd name="connsiteX3" fmla="*/ 2719961 w 11738456"/>
              <a:gd name="connsiteY3" fmla="*/ 3861995 h 3872752"/>
              <a:gd name="connsiteX4" fmla="*/ 2719961 w 11738456"/>
              <a:gd name="connsiteY4" fmla="*/ 2969111 h 3872752"/>
              <a:gd name="connsiteX5" fmla="*/ 0 w 11738456"/>
              <a:gd name="connsiteY5" fmla="*/ 2947594 h 3872752"/>
              <a:gd name="connsiteX6" fmla="*/ 290456 w 11738456"/>
              <a:gd name="connsiteY6" fmla="*/ 0 h 3872752"/>
              <a:gd name="connsiteX0" fmla="*/ 290456 w 11738456"/>
              <a:gd name="connsiteY0" fmla="*/ 0 h 3872752"/>
              <a:gd name="connsiteX1" fmla="*/ 11738456 w 11738456"/>
              <a:gd name="connsiteY1" fmla="*/ 0 h 3872752"/>
              <a:gd name="connsiteX2" fmla="*/ 11394211 w 11738456"/>
              <a:gd name="connsiteY2" fmla="*/ 3872752 h 3872752"/>
              <a:gd name="connsiteX3" fmla="*/ 2719961 w 11738456"/>
              <a:gd name="connsiteY3" fmla="*/ 3861995 h 3872752"/>
              <a:gd name="connsiteX4" fmla="*/ 2719961 w 11738456"/>
              <a:gd name="connsiteY4" fmla="*/ 2969111 h 3872752"/>
              <a:gd name="connsiteX5" fmla="*/ 0 w 11738456"/>
              <a:gd name="connsiteY5" fmla="*/ 2947594 h 3872752"/>
              <a:gd name="connsiteX6" fmla="*/ 290456 w 11738456"/>
              <a:gd name="connsiteY6" fmla="*/ 0 h 3872752"/>
              <a:gd name="connsiteX0" fmla="*/ 290456 w 11738456"/>
              <a:gd name="connsiteY0" fmla="*/ 0 h 3872752"/>
              <a:gd name="connsiteX1" fmla="*/ 11738456 w 11738456"/>
              <a:gd name="connsiteY1" fmla="*/ 0 h 3872752"/>
              <a:gd name="connsiteX2" fmla="*/ 11394211 w 11738456"/>
              <a:gd name="connsiteY2" fmla="*/ 3872752 h 3872752"/>
              <a:gd name="connsiteX3" fmla="*/ 2719961 w 11738456"/>
              <a:gd name="connsiteY3" fmla="*/ 3861995 h 3872752"/>
              <a:gd name="connsiteX4" fmla="*/ 2719961 w 11738456"/>
              <a:gd name="connsiteY4" fmla="*/ 2969111 h 3872752"/>
              <a:gd name="connsiteX5" fmla="*/ 0 w 11738456"/>
              <a:gd name="connsiteY5" fmla="*/ 2947594 h 3872752"/>
              <a:gd name="connsiteX6" fmla="*/ 290456 w 11738456"/>
              <a:gd name="connsiteY6" fmla="*/ 0 h 3872752"/>
              <a:gd name="connsiteX0" fmla="*/ 290456 w 11738456"/>
              <a:gd name="connsiteY0" fmla="*/ 0 h 3872752"/>
              <a:gd name="connsiteX1" fmla="*/ 11738456 w 11738456"/>
              <a:gd name="connsiteY1" fmla="*/ 0 h 3872752"/>
              <a:gd name="connsiteX2" fmla="*/ 11394211 w 11738456"/>
              <a:gd name="connsiteY2" fmla="*/ 3872752 h 3872752"/>
              <a:gd name="connsiteX3" fmla="*/ 2719961 w 11738456"/>
              <a:gd name="connsiteY3" fmla="*/ 3861995 h 3872752"/>
              <a:gd name="connsiteX4" fmla="*/ 2719961 w 11738456"/>
              <a:gd name="connsiteY4" fmla="*/ 2969111 h 3872752"/>
              <a:gd name="connsiteX5" fmla="*/ 0 w 11738456"/>
              <a:gd name="connsiteY5" fmla="*/ 2947594 h 3872752"/>
              <a:gd name="connsiteX6" fmla="*/ 290456 w 11738456"/>
              <a:gd name="connsiteY6" fmla="*/ 0 h 3872752"/>
              <a:gd name="connsiteX0" fmla="*/ 290456 w 11738456"/>
              <a:gd name="connsiteY0" fmla="*/ 0 h 3872752"/>
              <a:gd name="connsiteX1" fmla="*/ 11738456 w 11738456"/>
              <a:gd name="connsiteY1" fmla="*/ 0 h 3872752"/>
              <a:gd name="connsiteX2" fmla="*/ 11394211 w 11738456"/>
              <a:gd name="connsiteY2" fmla="*/ 3872752 h 3872752"/>
              <a:gd name="connsiteX3" fmla="*/ 2795264 w 11738456"/>
              <a:gd name="connsiteY3" fmla="*/ 3851237 h 3872752"/>
              <a:gd name="connsiteX4" fmla="*/ 2719961 w 11738456"/>
              <a:gd name="connsiteY4" fmla="*/ 2969111 h 3872752"/>
              <a:gd name="connsiteX5" fmla="*/ 0 w 11738456"/>
              <a:gd name="connsiteY5" fmla="*/ 2947594 h 3872752"/>
              <a:gd name="connsiteX6" fmla="*/ 290456 w 11738456"/>
              <a:gd name="connsiteY6" fmla="*/ 0 h 3872752"/>
              <a:gd name="connsiteX0" fmla="*/ 290456 w 11738456"/>
              <a:gd name="connsiteY0" fmla="*/ 0 h 3872752"/>
              <a:gd name="connsiteX1" fmla="*/ 11738456 w 11738456"/>
              <a:gd name="connsiteY1" fmla="*/ 0 h 3872752"/>
              <a:gd name="connsiteX2" fmla="*/ 11394211 w 11738456"/>
              <a:gd name="connsiteY2" fmla="*/ 3872752 h 3872752"/>
              <a:gd name="connsiteX3" fmla="*/ 2795264 w 11738456"/>
              <a:gd name="connsiteY3" fmla="*/ 3851237 h 3872752"/>
              <a:gd name="connsiteX4" fmla="*/ 2773749 w 11738456"/>
              <a:gd name="connsiteY4" fmla="*/ 2969111 h 3872752"/>
              <a:gd name="connsiteX5" fmla="*/ 0 w 11738456"/>
              <a:gd name="connsiteY5" fmla="*/ 2947594 h 3872752"/>
              <a:gd name="connsiteX6" fmla="*/ 290456 w 11738456"/>
              <a:gd name="connsiteY6" fmla="*/ 0 h 3872752"/>
              <a:gd name="connsiteX0" fmla="*/ 86061 w 11738456"/>
              <a:gd name="connsiteY0" fmla="*/ 21515 h 3872752"/>
              <a:gd name="connsiteX1" fmla="*/ 11738456 w 11738456"/>
              <a:gd name="connsiteY1" fmla="*/ 0 h 3872752"/>
              <a:gd name="connsiteX2" fmla="*/ 11394211 w 11738456"/>
              <a:gd name="connsiteY2" fmla="*/ 3872752 h 3872752"/>
              <a:gd name="connsiteX3" fmla="*/ 2795264 w 11738456"/>
              <a:gd name="connsiteY3" fmla="*/ 3851237 h 3872752"/>
              <a:gd name="connsiteX4" fmla="*/ 2773749 w 11738456"/>
              <a:gd name="connsiteY4" fmla="*/ 2969111 h 3872752"/>
              <a:gd name="connsiteX5" fmla="*/ 0 w 11738456"/>
              <a:gd name="connsiteY5" fmla="*/ 2947594 h 3872752"/>
              <a:gd name="connsiteX6" fmla="*/ 86061 w 11738456"/>
              <a:gd name="connsiteY6" fmla="*/ 21515 h 3872752"/>
              <a:gd name="connsiteX0" fmla="*/ 86061 w 11469515"/>
              <a:gd name="connsiteY0" fmla="*/ 10757 h 3861994"/>
              <a:gd name="connsiteX1" fmla="*/ 11469515 w 11469515"/>
              <a:gd name="connsiteY1" fmla="*/ 0 h 3861994"/>
              <a:gd name="connsiteX2" fmla="*/ 11394211 w 11469515"/>
              <a:gd name="connsiteY2" fmla="*/ 3861994 h 3861994"/>
              <a:gd name="connsiteX3" fmla="*/ 2795264 w 11469515"/>
              <a:gd name="connsiteY3" fmla="*/ 3840479 h 3861994"/>
              <a:gd name="connsiteX4" fmla="*/ 2773749 w 11469515"/>
              <a:gd name="connsiteY4" fmla="*/ 2958353 h 3861994"/>
              <a:gd name="connsiteX5" fmla="*/ 0 w 11469515"/>
              <a:gd name="connsiteY5" fmla="*/ 2936836 h 3861994"/>
              <a:gd name="connsiteX6" fmla="*/ 86061 w 11469515"/>
              <a:gd name="connsiteY6" fmla="*/ 10757 h 3861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69515" h="3861994">
                <a:moveTo>
                  <a:pt x="86061" y="10757"/>
                </a:moveTo>
                <a:lnTo>
                  <a:pt x="11469515" y="0"/>
                </a:lnTo>
                <a:lnTo>
                  <a:pt x="11394211" y="3861994"/>
                </a:lnTo>
                <a:lnTo>
                  <a:pt x="2795264" y="3840479"/>
                </a:lnTo>
                <a:cubicBezTo>
                  <a:pt x="2777335" y="3324113"/>
                  <a:pt x="2780920" y="3291840"/>
                  <a:pt x="2773749" y="2958353"/>
                </a:cubicBezTo>
                <a:lnTo>
                  <a:pt x="0" y="2936836"/>
                </a:lnTo>
                <a:lnTo>
                  <a:pt x="86061" y="10757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9" name="ตัวเชื่อมต่อตรง 98"/>
          <p:cNvCxnSpPr/>
          <p:nvPr/>
        </p:nvCxnSpPr>
        <p:spPr>
          <a:xfrm flipV="1">
            <a:off x="11585986" y="1495313"/>
            <a:ext cx="432622" cy="107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ตัวเชื่อมต่อตรง 99"/>
          <p:cNvCxnSpPr/>
          <p:nvPr/>
        </p:nvCxnSpPr>
        <p:spPr>
          <a:xfrm>
            <a:off x="11463361" y="5368065"/>
            <a:ext cx="42383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ตัวเชื่อมต่อตรง 100"/>
          <p:cNvCxnSpPr/>
          <p:nvPr/>
        </p:nvCxnSpPr>
        <p:spPr>
          <a:xfrm>
            <a:off x="11699965" y="1495313"/>
            <a:ext cx="22633" cy="3880019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กล่องข้อความ 101"/>
          <p:cNvSpPr txBox="1"/>
          <p:nvPr/>
        </p:nvSpPr>
        <p:spPr>
          <a:xfrm>
            <a:off x="11459183" y="3255788"/>
            <a:ext cx="58334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21.65</a:t>
            </a:r>
            <a:endParaRPr lang="en-US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2" name="กลุ่ม 1"/>
          <p:cNvGrpSpPr/>
          <p:nvPr/>
        </p:nvGrpSpPr>
        <p:grpSpPr>
          <a:xfrm>
            <a:off x="363184" y="860517"/>
            <a:ext cx="11096689" cy="487957"/>
            <a:chOff x="626006" y="699247"/>
            <a:chExt cx="11426145" cy="487957"/>
          </a:xfrm>
        </p:grpSpPr>
        <p:cxnSp>
          <p:nvCxnSpPr>
            <p:cNvPr id="105" name="ตัวเชื่อมต่อตรง 104"/>
            <p:cNvCxnSpPr/>
            <p:nvPr/>
          </p:nvCxnSpPr>
          <p:spPr>
            <a:xfrm>
              <a:off x="626006" y="699247"/>
              <a:ext cx="0" cy="4195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ตัวเชื่อมต่อตรง 105"/>
            <p:cNvCxnSpPr/>
            <p:nvPr/>
          </p:nvCxnSpPr>
          <p:spPr>
            <a:xfrm>
              <a:off x="12052151" y="767656"/>
              <a:ext cx="0" cy="41954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ตัวเชื่อมต่อตรง 107"/>
            <p:cNvCxnSpPr/>
            <p:nvPr/>
          </p:nvCxnSpPr>
          <p:spPr>
            <a:xfrm>
              <a:off x="626006" y="909021"/>
              <a:ext cx="1142614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กล่องข้อความ 108"/>
          <p:cNvSpPr txBox="1"/>
          <p:nvPr/>
        </p:nvSpPr>
        <p:spPr>
          <a:xfrm>
            <a:off x="5820363" y="931261"/>
            <a:ext cx="60952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63.50</a:t>
            </a:r>
            <a:endParaRPr lang="en-US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2" name="วงรี 111"/>
          <p:cNvSpPr/>
          <p:nvPr/>
        </p:nvSpPr>
        <p:spPr>
          <a:xfrm>
            <a:off x="5488833" y="3153424"/>
            <a:ext cx="144000" cy="1440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5" name="ตัวเชื่อมต่อตรง 114"/>
          <p:cNvCxnSpPr/>
          <p:nvPr/>
        </p:nvCxnSpPr>
        <p:spPr>
          <a:xfrm flipV="1">
            <a:off x="22713" y="5251525"/>
            <a:ext cx="60329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กล่องข้อความ 116"/>
          <p:cNvSpPr txBox="1"/>
          <p:nvPr/>
        </p:nvSpPr>
        <p:spPr>
          <a:xfrm>
            <a:off x="-1" y="4678602"/>
            <a:ext cx="60329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4.20</a:t>
            </a:r>
            <a:endParaRPr lang="en-US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9" name="กล่องข้อความ 118"/>
          <p:cNvSpPr txBox="1"/>
          <p:nvPr/>
        </p:nvSpPr>
        <p:spPr>
          <a:xfrm>
            <a:off x="5923814" y="3066660"/>
            <a:ext cx="82586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ต้นไม้ยืนต้น</a:t>
            </a:r>
            <a:endParaRPr lang="en-US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2" name="กล่องข้อความ 121"/>
          <p:cNvSpPr txBox="1"/>
          <p:nvPr/>
        </p:nvSpPr>
        <p:spPr>
          <a:xfrm>
            <a:off x="5672525" y="4170221"/>
            <a:ext cx="82586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เสาไฟฟ้า</a:t>
            </a:r>
            <a:endParaRPr lang="en-US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3" name="กล่องข้อความ 122"/>
          <p:cNvSpPr txBox="1"/>
          <p:nvPr/>
        </p:nvSpPr>
        <p:spPr>
          <a:xfrm>
            <a:off x="9295183" y="4197102"/>
            <a:ext cx="82586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เสาไฟฟ้า</a:t>
            </a:r>
            <a:endParaRPr lang="en-US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4" name="กล่องข้อความ 123"/>
          <p:cNvSpPr txBox="1"/>
          <p:nvPr/>
        </p:nvSpPr>
        <p:spPr>
          <a:xfrm>
            <a:off x="3077998" y="1616500"/>
            <a:ext cx="114328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ถังเก็บ-ส่งน้ำ</a:t>
            </a:r>
            <a:endParaRPr lang="en-US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342627" y="3087337"/>
            <a:ext cx="3594671" cy="1365763"/>
          </a:xfrm>
          <a:custGeom>
            <a:avLst/>
            <a:gdLst>
              <a:gd name="connsiteX0" fmla="*/ 0 w 3626944"/>
              <a:gd name="connsiteY0" fmla="*/ 0 h 1142503"/>
              <a:gd name="connsiteX1" fmla="*/ 3626944 w 3626944"/>
              <a:gd name="connsiteY1" fmla="*/ 0 h 1142503"/>
              <a:gd name="connsiteX2" fmla="*/ 3626944 w 3626944"/>
              <a:gd name="connsiteY2" fmla="*/ 1142503 h 1142503"/>
              <a:gd name="connsiteX3" fmla="*/ 0 w 3626944"/>
              <a:gd name="connsiteY3" fmla="*/ 1142503 h 1142503"/>
              <a:gd name="connsiteX4" fmla="*/ 0 w 3626944"/>
              <a:gd name="connsiteY4" fmla="*/ 0 h 1142503"/>
              <a:gd name="connsiteX0" fmla="*/ 32273 w 3626944"/>
              <a:gd name="connsiteY0" fmla="*/ 0 h 1142503"/>
              <a:gd name="connsiteX1" fmla="*/ 3626944 w 3626944"/>
              <a:gd name="connsiteY1" fmla="*/ 0 h 1142503"/>
              <a:gd name="connsiteX2" fmla="*/ 3626944 w 3626944"/>
              <a:gd name="connsiteY2" fmla="*/ 1142503 h 1142503"/>
              <a:gd name="connsiteX3" fmla="*/ 0 w 3626944"/>
              <a:gd name="connsiteY3" fmla="*/ 1142503 h 1142503"/>
              <a:gd name="connsiteX4" fmla="*/ 32273 w 3626944"/>
              <a:gd name="connsiteY4" fmla="*/ 0 h 1142503"/>
              <a:gd name="connsiteX0" fmla="*/ 32273 w 3626944"/>
              <a:gd name="connsiteY0" fmla="*/ 0 h 1174776"/>
              <a:gd name="connsiteX1" fmla="*/ 3626944 w 3626944"/>
              <a:gd name="connsiteY1" fmla="*/ 0 h 1174776"/>
              <a:gd name="connsiteX2" fmla="*/ 3583914 w 3626944"/>
              <a:gd name="connsiteY2" fmla="*/ 1174776 h 1174776"/>
              <a:gd name="connsiteX3" fmla="*/ 0 w 3626944"/>
              <a:gd name="connsiteY3" fmla="*/ 1142503 h 1174776"/>
              <a:gd name="connsiteX4" fmla="*/ 32273 w 3626944"/>
              <a:gd name="connsiteY4" fmla="*/ 0 h 1174776"/>
              <a:gd name="connsiteX0" fmla="*/ 32273 w 3594671"/>
              <a:gd name="connsiteY0" fmla="*/ 0 h 1174776"/>
              <a:gd name="connsiteX1" fmla="*/ 3594671 w 3594671"/>
              <a:gd name="connsiteY1" fmla="*/ 21515 h 1174776"/>
              <a:gd name="connsiteX2" fmla="*/ 3583914 w 3594671"/>
              <a:gd name="connsiteY2" fmla="*/ 1174776 h 1174776"/>
              <a:gd name="connsiteX3" fmla="*/ 0 w 3594671"/>
              <a:gd name="connsiteY3" fmla="*/ 1142503 h 1174776"/>
              <a:gd name="connsiteX4" fmla="*/ 32273 w 3594671"/>
              <a:gd name="connsiteY4" fmla="*/ 0 h 11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94671" h="1174776">
                <a:moveTo>
                  <a:pt x="32273" y="0"/>
                </a:moveTo>
                <a:lnTo>
                  <a:pt x="3594671" y="21515"/>
                </a:lnTo>
                <a:cubicBezTo>
                  <a:pt x="3591085" y="405935"/>
                  <a:pt x="3587500" y="790356"/>
                  <a:pt x="3583914" y="1174776"/>
                </a:cubicBezTo>
                <a:lnTo>
                  <a:pt x="0" y="1142503"/>
                </a:lnTo>
                <a:lnTo>
                  <a:pt x="32273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3028150" y="4526280"/>
            <a:ext cx="8358541" cy="817778"/>
          </a:xfrm>
          <a:custGeom>
            <a:avLst/>
            <a:gdLst>
              <a:gd name="connsiteX0" fmla="*/ 0 w 8308694"/>
              <a:gd name="connsiteY0" fmla="*/ 0 h 720000"/>
              <a:gd name="connsiteX1" fmla="*/ 8308694 w 8308694"/>
              <a:gd name="connsiteY1" fmla="*/ 0 h 720000"/>
              <a:gd name="connsiteX2" fmla="*/ 8308694 w 8308694"/>
              <a:gd name="connsiteY2" fmla="*/ 720000 h 720000"/>
              <a:gd name="connsiteX3" fmla="*/ 0 w 8308694"/>
              <a:gd name="connsiteY3" fmla="*/ 720000 h 720000"/>
              <a:gd name="connsiteX4" fmla="*/ 0 w 8308694"/>
              <a:gd name="connsiteY4" fmla="*/ 0 h 720000"/>
              <a:gd name="connsiteX0" fmla="*/ 0 w 8308694"/>
              <a:gd name="connsiteY0" fmla="*/ 0 h 784546"/>
              <a:gd name="connsiteX1" fmla="*/ 8308694 w 8308694"/>
              <a:gd name="connsiteY1" fmla="*/ 0 h 784546"/>
              <a:gd name="connsiteX2" fmla="*/ 8287178 w 8308694"/>
              <a:gd name="connsiteY2" fmla="*/ 784546 h 784546"/>
              <a:gd name="connsiteX3" fmla="*/ 0 w 8308694"/>
              <a:gd name="connsiteY3" fmla="*/ 720000 h 784546"/>
              <a:gd name="connsiteX4" fmla="*/ 0 w 8308694"/>
              <a:gd name="connsiteY4" fmla="*/ 0 h 784546"/>
              <a:gd name="connsiteX0" fmla="*/ 0 w 8308694"/>
              <a:gd name="connsiteY0" fmla="*/ 0 h 784546"/>
              <a:gd name="connsiteX1" fmla="*/ 8308694 w 8308694"/>
              <a:gd name="connsiteY1" fmla="*/ 64546 h 784546"/>
              <a:gd name="connsiteX2" fmla="*/ 8287178 w 8308694"/>
              <a:gd name="connsiteY2" fmla="*/ 784546 h 784546"/>
              <a:gd name="connsiteX3" fmla="*/ 0 w 8308694"/>
              <a:gd name="connsiteY3" fmla="*/ 720000 h 784546"/>
              <a:gd name="connsiteX4" fmla="*/ 0 w 8308694"/>
              <a:gd name="connsiteY4" fmla="*/ 0 h 784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08694" h="784546">
                <a:moveTo>
                  <a:pt x="0" y="0"/>
                </a:moveTo>
                <a:lnTo>
                  <a:pt x="8308694" y="64546"/>
                </a:lnTo>
                <a:lnTo>
                  <a:pt x="8287178" y="784546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3077326" y="4409728"/>
            <a:ext cx="838964" cy="26887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โดนัท 5"/>
          <p:cNvSpPr/>
          <p:nvPr/>
        </p:nvSpPr>
        <p:spPr>
          <a:xfrm>
            <a:off x="5345553" y="3013765"/>
            <a:ext cx="440519" cy="439866"/>
          </a:xfrm>
          <a:prstGeom prst="donut">
            <a:avLst>
              <a:gd name="adj" fmla="val 29582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รูปตัวแอล 7"/>
          <p:cNvSpPr/>
          <p:nvPr/>
        </p:nvSpPr>
        <p:spPr>
          <a:xfrm>
            <a:off x="9827111" y="1516404"/>
            <a:ext cx="384085" cy="494254"/>
          </a:xfrm>
          <a:prstGeom prst="corner">
            <a:avLst>
              <a:gd name="adj1" fmla="val 33195"/>
              <a:gd name="adj2" fmla="val 37531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รูปตัวแอล 76"/>
          <p:cNvSpPr/>
          <p:nvPr/>
        </p:nvSpPr>
        <p:spPr>
          <a:xfrm flipH="1">
            <a:off x="10174046" y="1512225"/>
            <a:ext cx="384085" cy="494254"/>
          </a:xfrm>
          <a:prstGeom prst="corner">
            <a:avLst>
              <a:gd name="adj1" fmla="val 33195"/>
              <a:gd name="adj2" fmla="val 37531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รูปภาพ 10"/>
          <p:cNvPicPr>
            <a:picLocks noChangeAspect="1"/>
          </p:cNvPicPr>
          <p:nvPr/>
        </p:nvPicPr>
        <p:blipFill rotWithShape="1">
          <a:blip r:embed="rId2"/>
          <a:srcRect t="52355"/>
          <a:stretch/>
        </p:blipFill>
        <p:spPr>
          <a:xfrm>
            <a:off x="5252449" y="1531620"/>
            <a:ext cx="1121761" cy="447327"/>
          </a:xfrm>
          <a:prstGeom prst="rect">
            <a:avLst/>
          </a:prstGeom>
        </p:spPr>
      </p:pic>
      <p:cxnSp>
        <p:nvCxnSpPr>
          <p:cNvPr id="78" name="ตัวเชื่อมต่อตรง 77"/>
          <p:cNvCxnSpPr/>
          <p:nvPr/>
        </p:nvCxnSpPr>
        <p:spPr>
          <a:xfrm>
            <a:off x="3031639" y="4487015"/>
            <a:ext cx="8372316" cy="41304"/>
          </a:xfrm>
          <a:prstGeom prst="line">
            <a:avLst/>
          </a:prstGeom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กล่องข้อความ 78"/>
          <p:cNvSpPr txBox="1"/>
          <p:nvPr/>
        </p:nvSpPr>
        <p:spPr>
          <a:xfrm>
            <a:off x="5961279" y="4761335"/>
            <a:ext cx="1262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พื้นถนนคอนกรีต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กล่องข้อความ 17"/>
          <p:cNvSpPr txBox="1"/>
          <p:nvPr/>
        </p:nvSpPr>
        <p:spPr>
          <a:xfrm>
            <a:off x="6013977" y="4972897"/>
            <a:ext cx="1471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4 x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48 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x 0.10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20" name="ตัวเชื่อมต่อหักมุม 19"/>
          <p:cNvCxnSpPr/>
          <p:nvPr/>
        </p:nvCxnSpPr>
        <p:spPr>
          <a:xfrm rot="16200000" flipH="1">
            <a:off x="1181594" y="4444908"/>
            <a:ext cx="2028154" cy="689722"/>
          </a:xfrm>
          <a:prstGeom prst="bentConnector3">
            <a:avLst>
              <a:gd name="adj1" fmla="val 9903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กล่องข้อความ 84"/>
          <p:cNvSpPr txBox="1"/>
          <p:nvPr/>
        </p:nvSpPr>
        <p:spPr>
          <a:xfrm>
            <a:off x="2540532" y="5601664"/>
            <a:ext cx="1780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พื้นที่ 3.5 </a:t>
            </a:r>
            <a:r>
              <a:rPr lang="en-US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x </a:t>
            </a: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10.00 เมตร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7" name="กล่องข้อความ 86"/>
          <p:cNvSpPr txBox="1"/>
          <p:nvPr/>
        </p:nvSpPr>
        <p:spPr>
          <a:xfrm>
            <a:off x="2540532" y="5842383"/>
            <a:ext cx="2374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ห้องน้ำหญิง 2+2 ที่</a:t>
            </a:r>
          </a:p>
          <a:p>
            <a:pPr marL="285750" indent="-285750">
              <a:buFontTx/>
              <a:buChar char="-"/>
            </a:pPr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ห้องน้ำชาย 1+1+4 ที่</a:t>
            </a:r>
          </a:p>
          <a:p>
            <a:pPr marL="285750" indent="-285750">
              <a:buFontTx/>
              <a:buChar char="-"/>
            </a:pP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091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55" t="11945" r="5571" b="8722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5" name="สี่เหลี่ยมผืนผ้า 4"/>
          <p:cNvSpPr/>
          <p:nvPr/>
        </p:nvSpPr>
        <p:spPr>
          <a:xfrm>
            <a:off x="973768" y="369683"/>
            <a:ext cx="10869930" cy="124945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4126230" y="994410"/>
            <a:ext cx="7509510" cy="20231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10699845" y="3138985"/>
            <a:ext cx="805218" cy="2183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วงรี 7"/>
          <p:cNvSpPr/>
          <p:nvPr/>
        </p:nvSpPr>
        <p:spPr>
          <a:xfrm>
            <a:off x="846161" y="1241945"/>
            <a:ext cx="2947917" cy="189703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2988860" y="3017520"/>
            <a:ext cx="8882134" cy="462659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วงรี 9"/>
          <p:cNvSpPr/>
          <p:nvPr/>
        </p:nvSpPr>
        <p:spPr>
          <a:xfrm>
            <a:off x="6847244" y="2099863"/>
            <a:ext cx="144000" cy="144000"/>
          </a:xfrm>
          <a:prstGeom prst="ellipse">
            <a:avLst/>
          </a:prstGeom>
          <a:solidFill>
            <a:srgbClr val="00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กล่องข้อความ 10"/>
          <p:cNvSpPr txBox="1"/>
          <p:nvPr/>
        </p:nvSpPr>
        <p:spPr>
          <a:xfrm>
            <a:off x="7287763" y="2026507"/>
            <a:ext cx="82586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ต้นไม้ยืนต้น</a:t>
            </a:r>
            <a:endParaRPr lang="en-US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โดนัท 11"/>
          <p:cNvSpPr/>
          <p:nvPr/>
        </p:nvSpPr>
        <p:spPr>
          <a:xfrm>
            <a:off x="6703964" y="1960204"/>
            <a:ext cx="440519" cy="439866"/>
          </a:xfrm>
          <a:prstGeom prst="donut">
            <a:avLst>
              <a:gd name="adj" fmla="val 29582"/>
            </a:avLst>
          </a:prstGeom>
          <a:solidFill>
            <a:schemeClr val="bg1">
              <a:lumMod val="5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สี่เหลี่ยมผืนผ้า 13"/>
          <p:cNvSpPr/>
          <p:nvPr/>
        </p:nvSpPr>
        <p:spPr>
          <a:xfrm flipH="1">
            <a:off x="6829664" y="2791709"/>
            <a:ext cx="89580" cy="1186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สี่เหลี่ยมผืนผ้า 16"/>
          <p:cNvSpPr/>
          <p:nvPr/>
        </p:nvSpPr>
        <p:spPr>
          <a:xfrm>
            <a:off x="2988860" y="2911091"/>
            <a:ext cx="8882134" cy="108000"/>
          </a:xfrm>
          <a:prstGeom prst="rect">
            <a:avLst/>
          </a:prstGeom>
          <a:pattFill prst="ltDnDiag">
            <a:fgClr>
              <a:schemeClr val="tx1"/>
            </a:fgClr>
            <a:bgClr>
              <a:schemeClr val="bg1"/>
            </a:bgClr>
          </a:patt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สี่เหลี่ยมผืนผ้า 17"/>
          <p:cNvSpPr/>
          <p:nvPr/>
        </p:nvSpPr>
        <p:spPr>
          <a:xfrm flipH="1">
            <a:off x="9622678" y="2791709"/>
            <a:ext cx="89580" cy="1186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กล่องข้อความ 18"/>
          <p:cNvSpPr txBox="1"/>
          <p:nvPr/>
        </p:nvSpPr>
        <p:spPr>
          <a:xfrm>
            <a:off x="6991244" y="2556773"/>
            <a:ext cx="82586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เสาไฟฟ้า</a:t>
            </a:r>
            <a:endParaRPr lang="en-US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0" name="กล่องข้อความ 19"/>
          <p:cNvSpPr txBox="1"/>
          <p:nvPr/>
        </p:nvSpPr>
        <p:spPr>
          <a:xfrm>
            <a:off x="9753202" y="2570422"/>
            <a:ext cx="82586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เสาไฟฟ้า</a:t>
            </a:r>
            <a:endParaRPr lang="en-US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1" name="วงรี 20"/>
          <p:cNvSpPr/>
          <p:nvPr/>
        </p:nvSpPr>
        <p:spPr>
          <a:xfrm>
            <a:off x="10605463" y="383055"/>
            <a:ext cx="108000" cy="108000"/>
          </a:xfrm>
          <a:prstGeom prst="ellipse">
            <a:avLst/>
          </a:prstGeom>
          <a:solidFill>
            <a:srgbClr val="00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วงรี 21"/>
          <p:cNvSpPr/>
          <p:nvPr/>
        </p:nvSpPr>
        <p:spPr>
          <a:xfrm>
            <a:off x="10507063" y="279406"/>
            <a:ext cx="144000" cy="144000"/>
          </a:xfrm>
          <a:prstGeom prst="ellipse">
            <a:avLst/>
          </a:prstGeom>
          <a:solidFill>
            <a:srgbClr val="00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วงรี 22"/>
          <p:cNvSpPr/>
          <p:nvPr/>
        </p:nvSpPr>
        <p:spPr>
          <a:xfrm>
            <a:off x="9098483" y="341434"/>
            <a:ext cx="108000" cy="108000"/>
          </a:xfrm>
          <a:prstGeom prst="ellipse">
            <a:avLst/>
          </a:prstGeom>
          <a:solidFill>
            <a:srgbClr val="00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วงรี 23"/>
          <p:cNvSpPr/>
          <p:nvPr/>
        </p:nvSpPr>
        <p:spPr>
          <a:xfrm>
            <a:off x="9214883" y="448516"/>
            <a:ext cx="108000" cy="108000"/>
          </a:xfrm>
          <a:prstGeom prst="ellipse">
            <a:avLst/>
          </a:prstGeom>
          <a:solidFill>
            <a:srgbClr val="00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วงรี 24"/>
          <p:cNvSpPr/>
          <p:nvPr/>
        </p:nvSpPr>
        <p:spPr>
          <a:xfrm>
            <a:off x="9308267" y="540063"/>
            <a:ext cx="108000" cy="108000"/>
          </a:xfrm>
          <a:prstGeom prst="ellipse">
            <a:avLst/>
          </a:prstGeom>
          <a:solidFill>
            <a:srgbClr val="00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กล่องข้อความ 28"/>
          <p:cNvSpPr txBox="1"/>
          <p:nvPr/>
        </p:nvSpPr>
        <p:spPr>
          <a:xfrm>
            <a:off x="7247497" y="282894"/>
            <a:ext cx="82586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ต้นไม้ยืนต้น</a:t>
            </a:r>
            <a:endParaRPr lang="en-US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7" name="วงรี 26"/>
          <p:cNvSpPr/>
          <p:nvPr/>
        </p:nvSpPr>
        <p:spPr>
          <a:xfrm>
            <a:off x="7046113" y="369171"/>
            <a:ext cx="108000" cy="108000"/>
          </a:xfrm>
          <a:prstGeom prst="ellipse">
            <a:avLst/>
          </a:prstGeom>
          <a:solidFill>
            <a:srgbClr val="00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วงรี 27"/>
          <p:cNvSpPr/>
          <p:nvPr/>
        </p:nvSpPr>
        <p:spPr>
          <a:xfrm>
            <a:off x="7113330" y="178860"/>
            <a:ext cx="218647" cy="201092"/>
          </a:xfrm>
          <a:prstGeom prst="ellipse">
            <a:avLst/>
          </a:prstGeom>
          <a:solidFill>
            <a:srgbClr val="00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วงรี 25"/>
          <p:cNvSpPr/>
          <p:nvPr/>
        </p:nvSpPr>
        <p:spPr>
          <a:xfrm>
            <a:off x="8077951" y="261427"/>
            <a:ext cx="108000" cy="108000"/>
          </a:xfrm>
          <a:prstGeom prst="ellipse">
            <a:avLst/>
          </a:prstGeom>
          <a:solidFill>
            <a:srgbClr val="00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สี่เหลี่ยมผืนผ้า 29"/>
          <p:cNvSpPr/>
          <p:nvPr/>
        </p:nvSpPr>
        <p:spPr>
          <a:xfrm>
            <a:off x="3713027" y="392242"/>
            <a:ext cx="413203" cy="332075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ตัวเชื่อมต่อตรง 30"/>
          <p:cNvCxnSpPr/>
          <p:nvPr/>
        </p:nvCxnSpPr>
        <p:spPr>
          <a:xfrm flipV="1">
            <a:off x="3713027" y="392242"/>
            <a:ext cx="413203" cy="3320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ตัวเชื่อมต่อตรง 31"/>
          <p:cNvCxnSpPr/>
          <p:nvPr/>
        </p:nvCxnSpPr>
        <p:spPr>
          <a:xfrm>
            <a:off x="3713027" y="392242"/>
            <a:ext cx="413203" cy="3320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กล่องข้อความ 32"/>
          <p:cNvSpPr txBox="1"/>
          <p:nvPr/>
        </p:nvSpPr>
        <p:spPr>
          <a:xfrm>
            <a:off x="4166159" y="389002"/>
            <a:ext cx="114328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ถังเก็บ-ส่งน้ำ</a:t>
            </a:r>
            <a:endParaRPr lang="en-US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4" name="สี่เหลี่ยมผืนผ้า 33"/>
          <p:cNvSpPr/>
          <p:nvPr/>
        </p:nvSpPr>
        <p:spPr>
          <a:xfrm>
            <a:off x="11635740" y="1619136"/>
            <a:ext cx="207958" cy="624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54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7" b="10834"/>
          <a:stretch/>
        </p:blipFill>
        <p:spPr>
          <a:xfrm rot="16200000">
            <a:off x="2659288" y="-2659288"/>
            <a:ext cx="6873424" cy="1219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2155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/>
          <p:cNvSpPr txBox="1"/>
          <p:nvPr/>
        </p:nvSpPr>
        <p:spPr>
          <a:xfrm>
            <a:off x="2323651" y="1850316"/>
            <a:ext cx="6583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srgbClr val="66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 งานก่อสร้างห้องน้ำ</a:t>
            </a:r>
          </a:p>
        </p:txBody>
      </p:sp>
      <p:sp>
        <p:nvSpPr>
          <p:cNvPr id="6" name="กล่องข้อความ 5"/>
          <p:cNvSpPr txBox="1"/>
          <p:nvPr/>
        </p:nvSpPr>
        <p:spPr>
          <a:xfrm>
            <a:off x="2323651" y="2435091"/>
            <a:ext cx="6583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rgbClr val="66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th-TH" sz="3200" b="1" dirty="0" smtClean="0">
                <a:solidFill>
                  <a:srgbClr val="66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งานก่อสร้างถนนคอนกรีต/คันกั้น</a:t>
            </a:r>
          </a:p>
        </p:txBody>
      </p:sp>
      <p:sp>
        <p:nvSpPr>
          <p:cNvPr id="7" name="กล่องข้อความ 6"/>
          <p:cNvSpPr txBox="1"/>
          <p:nvPr/>
        </p:nvSpPr>
        <p:spPr>
          <a:xfrm>
            <a:off x="2323651" y="3019866"/>
            <a:ext cx="6583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srgbClr val="66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4. งานทำที่นั่งรอบโคนต้นไม้</a:t>
            </a:r>
          </a:p>
        </p:txBody>
      </p:sp>
      <p:sp>
        <p:nvSpPr>
          <p:cNvPr id="8" name="กล่องข้อความ 7"/>
          <p:cNvSpPr txBox="1"/>
          <p:nvPr/>
        </p:nvSpPr>
        <p:spPr>
          <a:xfrm>
            <a:off x="2323651" y="3604641"/>
            <a:ext cx="6583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srgbClr val="66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5. งานยกแปลงเกษตร-บ่อเลี้ยงปลา</a:t>
            </a:r>
          </a:p>
        </p:txBody>
      </p:sp>
    </p:spTree>
    <p:extLst>
      <p:ext uri="{BB962C8B-B14F-4D97-AF65-F5344CB8AC3E}">
        <p14:creationId xmlns:p14="http://schemas.microsoft.com/office/powerpoint/2010/main" val="4091871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22" y="0"/>
            <a:ext cx="3857625" cy="6858000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390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777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0969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กล่องข้อความ 7"/>
          <p:cNvSpPr txBox="1"/>
          <p:nvPr/>
        </p:nvSpPr>
        <p:spPr>
          <a:xfrm>
            <a:off x="1807284" y="1108867"/>
            <a:ext cx="6583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rgbClr val="66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th-TH" sz="3200" b="1" dirty="0" smtClean="0">
                <a:solidFill>
                  <a:srgbClr val="66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งานทาสีรั้ว</a:t>
            </a:r>
          </a:p>
        </p:txBody>
      </p:sp>
      <p:sp>
        <p:nvSpPr>
          <p:cNvPr id="9" name="กล่องข้อความ 8"/>
          <p:cNvSpPr txBox="1"/>
          <p:nvPr/>
        </p:nvSpPr>
        <p:spPr>
          <a:xfrm>
            <a:off x="2131806" y="1693642"/>
            <a:ext cx="6583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th-TH" sz="3200" b="1" dirty="0" smtClean="0">
                <a:solidFill>
                  <a:srgbClr val="66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ขัดลอกสีเดิม</a:t>
            </a:r>
          </a:p>
        </p:txBody>
      </p:sp>
      <p:sp>
        <p:nvSpPr>
          <p:cNvPr id="10" name="กล่องข้อความ 9"/>
          <p:cNvSpPr txBox="1"/>
          <p:nvPr/>
        </p:nvSpPr>
        <p:spPr>
          <a:xfrm>
            <a:off x="2131806" y="2278417"/>
            <a:ext cx="6583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th-TH" sz="3200" b="1" dirty="0" smtClean="0">
                <a:solidFill>
                  <a:srgbClr val="66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งานรองพื้นวัสดุกันสนิม</a:t>
            </a:r>
          </a:p>
        </p:txBody>
      </p:sp>
    </p:spTree>
    <p:extLst>
      <p:ext uri="{BB962C8B-B14F-4D97-AF65-F5344CB8AC3E}">
        <p14:creationId xmlns:p14="http://schemas.microsoft.com/office/powerpoint/2010/main" val="16857918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การคลิปหน้าจอ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59" y="0"/>
            <a:ext cx="10316814" cy="6376886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5868537" y="4749421"/>
            <a:ext cx="1555845" cy="72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5868538" y="1544472"/>
            <a:ext cx="723332" cy="4571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2698209" y="1594627"/>
            <a:ext cx="468000" cy="45719"/>
          </a:xfrm>
          <a:prstGeom prst="rect">
            <a:avLst/>
          </a:prstGeom>
          <a:solidFill>
            <a:srgbClr val="AE7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2684490" y="4758125"/>
            <a:ext cx="468000" cy="45719"/>
          </a:xfrm>
          <a:prstGeom prst="rect">
            <a:avLst/>
          </a:prstGeom>
          <a:solidFill>
            <a:srgbClr val="AE7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3614884" y="1590191"/>
            <a:ext cx="468000" cy="45719"/>
          </a:xfrm>
          <a:prstGeom prst="rect">
            <a:avLst/>
          </a:prstGeom>
          <a:solidFill>
            <a:srgbClr val="AE7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9167951" y="1580979"/>
            <a:ext cx="468000" cy="45719"/>
          </a:xfrm>
          <a:prstGeom prst="rect">
            <a:avLst/>
          </a:prstGeom>
          <a:solidFill>
            <a:srgbClr val="AE7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10091187" y="1571767"/>
            <a:ext cx="468000" cy="45719"/>
          </a:xfrm>
          <a:prstGeom prst="rect">
            <a:avLst/>
          </a:prstGeom>
          <a:solidFill>
            <a:srgbClr val="AE7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8473329" y="4748913"/>
            <a:ext cx="468000" cy="45719"/>
          </a:xfrm>
          <a:prstGeom prst="rect">
            <a:avLst/>
          </a:prstGeom>
          <a:solidFill>
            <a:srgbClr val="AE7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7541318" y="4749421"/>
            <a:ext cx="468000" cy="45719"/>
          </a:xfrm>
          <a:prstGeom prst="rect">
            <a:avLst/>
          </a:prstGeom>
          <a:solidFill>
            <a:srgbClr val="AE7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5218268" y="4739928"/>
            <a:ext cx="468000" cy="45719"/>
          </a:xfrm>
          <a:prstGeom prst="rect">
            <a:avLst/>
          </a:prstGeom>
          <a:solidFill>
            <a:srgbClr val="AE7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สี่เหลี่ยมผืนผ้า 12"/>
          <p:cNvSpPr/>
          <p:nvPr/>
        </p:nvSpPr>
        <p:spPr>
          <a:xfrm>
            <a:off x="4311278" y="4742711"/>
            <a:ext cx="468000" cy="45719"/>
          </a:xfrm>
          <a:prstGeom prst="rect">
            <a:avLst/>
          </a:prstGeom>
          <a:solidFill>
            <a:srgbClr val="AE7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สี่เหลี่ยมผืนผ้า 13"/>
          <p:cNvSpPr/>
          <p:nvPr/>
        </p:nvSpPr>
        <p:spPr>
          <a:xfrm>
            <a:off x="3614884" y="4749421"/>
            <a:ext cx="468000" cy="45719"/>
          </a:xfrm>
          <a:prstGeom prst="rect">
            <a:avLst/>
          </a:prstGeom>
          <a:solidFill>
            <a:srgbClr val="AE7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สี่เหลี่ยมผืนผ้า 14"/>
          <p:cNvSpPr/>
          <p:nvPr/>
        </p:nvSpPr>
        <p:spPr>
          <a:xfrm>
            <a:off x="9167951" y="4735265"/>
            <a:ext cx="468000" cy="45719"/>
          </a:xfrm>
          <a:prstGeom prst="rect">
            <a:avLst/>
          </a:prstGeom>
          <a:solidFill>
            <a:srgbClr val="AE7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สี่เหลี่ยมผืนผ้า 15"/>
          <p:cNvSpPr/>
          <p:nvPr/>
        </p:nvSpPr>
        <p:spPr>
          <a:xfrm>
            <a:off x="10084958" y="4735265"/>
            <a:ext cx="468000" cy="45719"/>
          </a:xfrm>
          <a:prstGeom prst="rect">
            <a:avLst/>
          </a:prstGeom>
          <a:solidFill>
            <a:srgbClr val="AE7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สี่เหลี่ยมผืนผ้า 16"/>
          <p:cNvSpPr/>
          <p:nvPr/>
        </p:nvSpPr>
        <p:spPr>
          <a:xfrm rot="5400000">
            <a:off x="2373038" y="1901852"/>
            <a:ext cx="468000" cy="45719"/>
          </a:xfrm>
          <a:prstGeom prst="rect">
            <a:avLst/>
          </a:prstGeom>
          <a:solidFill>
            <a:srgbClr val="AE7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สี่เหลี่ยมผืนผ้า 17"/>
          <p:cNvSpPr/>
          <p:nvPr/>
        </p:nvSpPr>
        <p:spPr>
          <a:xfrm rot="5400000">
            <a:off x="2360118" y="2822778"/>
            <a:ext cx="468000" cy="45719"/>
          </a:xfrm>
          <a:prstGeom prst="rect">
            <a:avLst/>
          </a:prstGeom>
          <a:solidFill>
            <a:srgbClr val="AE7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สี่เหลี่ยมผืนผ้า 18"/>
          <p:cNvSpPr/>
          <p:nvPr/>
        </p:nvSpPr>
        <p:spPr>
          <a:xfrm rot="5400000">
            <a:off x="2364554" y="3550477"/>
            <a:ext cx="468000" cy="45719"/>
          </a:xfrm>
          <a:prstGeom prst="rect">
            <a:avLst/>
          </a:prstGeom>
          <a:solidFill>
            <a:srgbClr val="AE7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สี่เหลี่ยมผืนผ้า 19"/>
          <p:cNvSpPr/>
          <p:nvPr/>
        </p:nvSpPr>
        <p:spPr>
          <a:xfrm rot="5400000">
            <a:off x="2374494" y="4444874"/>
            <a:ext cx="468000" cy="45719"/>
          </a:xfrm>
          <a:prstGeom prst="rect">
            <a:avLst/>
          </a:prstGeom>
          <a:solidFill>
            <a:srgbClr val="AE7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สี่เหลี่ยมผืนผ้า 20"/>
          <p:cNvSpPr/>
          <p:nvPr/>
        </p:nvSpPr>
        <p:spPr>
          <a:xfrm rot="5400000">
            <a:off x="10412965" y="1906118"/>
            <a:ext cx="468000" cy="45719"/>
          </a:xfrm>
          <a:prstGeom prst="rect">
            <a:avLst/>
          </a:prstGeom>
          <a:solidFill>
            <a:srgbClr val="AE7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สี่เหลี่ยมผืนผ้า 21"/>
          <p:cNvSpPr/>
          <p:nvPr/>
        </p:nvSpPr>
        <p:spPr>
          <a:xfrm rot="5400000">
            <a:off x="10413693" y="2813396"/>
            <a:ext cx="468000" cy="45719"/>
          </a:xfrm>
          <a:prstGeom prst="rect">
            <a:avLst/>
          </a:prstGeom>
          <a:solidFill>
            <a:srgbClr val="AE7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สี่เหลี่ยมผืนผ้า 22"/>
          <p:cNvSpPr/>
          <p:nvPr/>
        </p:nvSpPr>
        <p:spPr>
          <a:xfrm rot="5400000">
            <a:off x="10418129" y="3541095"/>
            <a:ext cx="468000" cy="45719"/>
          </a:xfrm>
          <a:prstGeom prst="rect">
            <a:avLst/>
          </a:prstGeom>
          <a:solidFill>
            <a:srgbClr val="AE7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สี่เหลี่ยมผืนผ้า 23"/>
          <p:cNvSpPr/>
          <p:nvPr/>
        </p:nvSpPr>
        <p:spPr>
          <a:xfrm rot="5400000">
            <a:off x="10414421" y="4449140"/>
            <a:ext cx="468000" cy="45719"/>
          </a:xfrm>
          <a:prstGeom prst="rect">
            <a:avLst/>
          </a:prstGeom>
          <a:solidFill>
            <a:srgbClr val="AE7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97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การคลิปหน้าจอ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94" y="37915"/>
            <a:ext cx="10668165" cy="6820085"/>
          </a:xfrm>
          <a:prstGeom prst="rect">
            <a:avLst/>
          </a:prstGeom>
        </p:spPr>
      </p:pic>
      <p:sp>
        <p:nvSpPr>
          <p:cNvPr id="4" name="สี่เหลี่ยมผืนผ้า 3"/>
          <p:cNvSpPr/>
          <p:nvPr/>
        </p:nvSpPr>
        <p:spPr>
          <a:xfrm flipV="1">
            <a:off x="8740689" y="1583135"/>
            <a:ext cx="273859" cy="4572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สี่เหลี่ยมผืนผ้า 4"/>
          <p:cNvSpPr/>
          <p:nvPr/>
        </p:nvSpPr>
        <p:spPr>
          <a:xfrm flipV="1">
            <a:off x="7501217" y="1583135"/>
            <a:ext cx="264840" cy="45719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สี่เหลี่ยมผืนผ้า 11"/>
          <p:cNvSpPr/>
          <p:nvPr/>
        </p:nvSpPr>
        <p:spPr>
          <a:xfrm flipV="1">
            <a:off x="5390375" y="1583135"/>
            <a:ext cx="264840" cy="45719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สี่เหลี่ยมผืนผ้า 12"/>
          <p:cNvSpPr/>
          <p:nvPr/>
        </p:nvSpPr>
        <p:spPr>
          <a:xfrm flipV="1">
            <a:off x="4164769" y="1583135"/>
            <a:ext cx="264840" cy="45719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สี่เหลี่ยมผืนผ้า 13"/>
          <p:cNvSpPr/>
          <p:nvPr/>
        </p:nvSpPr>
        <p:spPr>
          <a:xfrm flipV="1">
            <a:off x="8740689" y="4929212"/>
            <a:ext cx="273859" cy="4572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สี่เหลี่ยมผืนผ้า 14"/>
          <p:cNvSpPr/>
          <p:nvPr/>
        </p:nvSpPr>
        <p:spPr>
          <a:xfrm flipV="1">
            <a:off x="7501217" y="4929212"/>
            <a:ext cx="264840" cy="45719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สี่เหลี่ยมผืนผ้า 15"/>
          <p:cNvSpPr/>
          <p:nvPr/>
        </p:nvSpPr>
        <p:spPr>
          <a:xfrm flipV="1">
            <a:off x="5390375" y="4929212"/>
            <a:ext cx="264840" cy="45719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สี่เหลี่ยมผืนผ้า 16"/>
          <p:cNvSpPr/>
          <p:nvPr/>
        </p:nvSpPr>
        <p:spPr>
          <a:xfrm flipV="1">
            <a:off x="4164769" y="4929212"/>
            <a:ext cx="264840" cy="45719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5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กลุ่ม 3"/>
          <p:cNvGrpSpPr/>
          <p:nvPr/>
        </p:nvGrpSpPr>
        <p:grpSpPr>
          <a:xfrm>
            <a:off x="2097741" y="242635"/>
            <a:ext cx="7788537" cy="6179679"/>
            <a:chOff x="2653884" y="242636"/>
            <a:chExt cx="7232394" cy="5800762"/>
          </a:xfrm>
        </p:grpSpPr>
        <p:pic>
          <p:nvPicPr>
            <p:cNvPr id="2" name="รูปภาพ 1" descr="การคลิปหน้าจอ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3884" y="242636"/>
              <a:ext cx="7232394" cy="5800761"/>
            </a:xfrm>
            <a:prstGeom prst="rect">
              <a:avLst/>
            </a:prstGeom>
          </p:spPr>
        </p:pic>
        <p:sp>
          <p:nvSpPr>
            <p:cNvPr id="3" name="สี่เหลี่ยมผืนผ้า 2"/>
            <p:cNvSpPr/>
            <p:nvPr/>
          </p:nvSpPr>
          <p:spPr>
            <a:xfrm>
              <a:off x="8251115" y="5626250"/>
              <a:ext cx="1635163" cy="4171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สี่เหลี่ยมผืนผ้า 4"/>
          <p:cNvSpPr/>
          <p:nvPr/>
        </p:nvSpPr>
        <p:spPr>
          <a:xfrm>
            <a:off x="8390965" y="5507915"/>
            <a:ext cx="710004" cy="322730"/>
          </a:xfrm>
          <a:prstGeom prst="rect">
            <a:avLst/>
          </a:prstGeom>
          <a:solidFill>
            <a:srgbClr val="9FA8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588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การคลิปหน้าจอ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591" y="498082"/>
            <a:ext cx="7723990" cy="585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2500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การคลิปหน้าจอ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610" y="443919"/>
            <a:ext cx="8662458" cy="602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389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การคลิปหน้าจอ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978" y="489154"/>
            <a:ext cx="7708451" cy="5945011"/>
          </a:xfrm>
          <a:prstGeom prst="rect">
            <a:avLst/>
          </a:prstGeom>
        </p:spPr>
      </p:pic>
      <p:sp>
        <p:nvSpPr>
          <p:cNvPr id="4" name="สี่เหลี่ยมผืนผ้า 3"/>
          <p:cNvSpPr/>
          <p:nvPr/>
        </p:nvSpPr>
        <p:spPr>
          <a:xfrm>
            <a:off x="4324574" y="5981252"/>
            <a:ext cx="2829261" cy="45291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9826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กลุ่ม 3"/>
          <p:cNvGrpSpPr/>
          <p:nvPr/>
        </p:nvGrpSpPr>
        <p:grpSpPr>
          <a:xfrm>
            <a:off x="1818042" y="168886"/>
            <a:ext cx="8122024" cy="6543885"/>
            <a:chOff x="2924056" y="168887"/>
            <a:chExt cx="6516009" cy="5489635"/>
          </a:xfrm>
        </p:grpSpPr>
        <p:pic>
          <p:nvPicPr>
            <p:cNvPr id="2" name="รูปภาพ 1" descr="การคลิปหน้าจอ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4056" y="168887"/>
              <a:ext cx="6516009" cy="5401429"/>
            </a:xfrm>
            <a:prstGeom prst="rect">
              <a:avLst/>
            </a:prstGeom>
          </p:spPr>
        </p:pic>
        <p:sp>
          <p:nvSpPr>
            <p:cNvPr id="3" name="สี่เหลี่ยมผืนผ้า 2"/>
            <p:cNvSpPr/>
            <p:nvPr/>
          </p:nvSpPr>
          <p:spPr>
            <a:xfrm>
              <a:off x="7702475" y="4883972"/>
              <a:ext cx="1376979" cy="7745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577120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กลุ่ม 3"/>
          <p:cNvGrpSpPr/>
          <p:nvPr/>
        </p:nvGrpSpPr>
        <p:grpSpPr>
          <a:xfrm>
            <a:off x="1881721" y="771153"/>
            <a:ext cx="7929548" cy="5672677"/>
            <a:chOff x="1881721" y="771153"/>
            <a:chExt cx="7929548" cy="5672677"/>
          </a:xfrm>
        </p:grpSpPr>
        <p:pic>
          <p:nvPicPr>
            <p:cNvPr id="2" name="รูปภาพ 1" descr="การคลิปหน้าจอ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1721" y="771153"/>
              <a:ext cx="7929548" cy="5672677"/>
            </a:xfrm>
            <a:prstGeom prst="rect">
              <a:avLst/>
            </a:prstGeom>
          </p:spPr>
        </p:pic>
        <p:sp>
          <p:nvSpPr>
            <p:cNvPr id="3" name="สี่เหลี่ยมผืนผ้า 2"/>
            <p:cNvSpPr/>
            <p:nvPr/>
          </p:nvSpPr>
          <p:spPr>
            <a:xfrm>
              <a:off x="1881721" y="771153"/>
              <a:ext cx="4605140" cy="4552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651052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การคลิปหน้าจอ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075" y="283746"/>
            <a:ext cx="8111266" cy="602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801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844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การคลิปหน้าจอ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634" y="437763"/>
            <a:ext cx="7932188" cy="582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9304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กลุ่ม 3"/>
          <p:cNvGrpSpPr/>
          <p:nvPr/>
        </p:nvGrpSpPr>
        <p:grpSpPr>
          <a:xfrm>
            <a:off x="2205318" y="312939"/>
            <a:ext cx="8165054" cy="6144001"/>
            <a:chOff x="2205318" y="312939"/>
            <a:chExt cx="8165054" cy="6144001"/>
          </a:xfrm>
        </p:grpSpPr>
        <p:pic>
          <p:nvPicPr>
            <p:cNvPr id="2" name="รูปภาพ 1" descr="การคลิปหน้าจอ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5318" y="312939"/>
              <a:ext cx="8165054" cy="6144001"/>
            </a:xfrm>
            <a:prstGeom prst="rect">
              <a:avLst/>
            </a:prstGeom>
          </p:spPr>
        </p:pic>
        <p:sp>
          <p:nvSpPr>
            <p:cNvPr id="3" name="สี่เหลี่ยมผืนผ้า 2"/>
            <p:cNvSpPr/>
            <p:nvPr/>
          </p:nvSpPr>
          <p:spPr>
            <a:xfrm>
              <a:off x="8261873" y="5905948"/>
              <a:ext cx="1871831" cy="5509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776946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การคลิปหน้าจอ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559"/>
          <a:stretch/>
        </p:blipFill>
        <p:spPr>
          <a:xfrm>
            <a:off x="311972" y="722862"/>
            <a:ext cx="5905948" cy="4401055"/>
          </a:xfrm>
          <a:prstGeom prst="rect">
            <a:avLst/>
          </a:prstGeom>
        </p:spPr>
      </p:pic>
      <p:grpSp>
        <p:nvGrpSpPr>
          <p:cNvPr id="5" name="กลุ่ม 4"/>
          <p:cNvGrpSpPr/>
          <p:nvPr/>
        </p:nvGrpSpPr>
        <p:grpSpPr>
          <a:xfrm>
            <a:off x="6217919" y="722862"/>
            <a:ext cx="5830645" cy="5226118"/>
            <a:chOff x="6217919" y="722862"/>
            <a:chExt cx="5830645" cy="5226118"/>
          </a:xfrm>
        </p:grpSpPr>
        <p:pic>
          <p:nvPicPr>
            <p:cNvPr id="3" name="รูปภาพ 2" descr="การคลิปหน้าจอ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00"/>
            <a:stretch/>
          </p:blipFill>
          <p:spPr>
            <a:xfrm>
              <a:off x="6217919" y="722862"/>
              <a:ext cx="5830645" cy="5226117"/>
            </a:xfrm>
            <a:prstGeom prst="rect">
              <a:avLst/>
            </a:prstGeom>
          </p:spPr>
        </p:pic>
        <p:sp>
          <p:nvSpPr>
            <p:cNvPr id="4" name="สี่เหลี่ยมผืนผ้า 3"/>
            <p:cNvSpPr/>
            <p:nvPr/>
          </p:nvSpPr>
          <p:spPr>
            <a:xfrm>
              <a:off x="6314739" y="5123918"/>
              <a:ext cx="5400339" cy="8250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429720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กลุ่ม 3"/>
          <p:cNvGrpSpPr/>
          <p:nvPr/>
        </p:nvGrpSpPr>
        <p:grpSpPr>
          <a:xfrm>
            <a:off x="1709253" y="161364"/>
            <a:ext cx="8811726" cy="6490942"/>
            <a:chOff x="1709253" y="161364"/>
            <a:chExt cx="8811726" cy="6490942"/>
          </a:xfrm>
        </p:grpSpPr>
        <p:pic>
          <p:nvPicPr>
            <p:cNvPr id="2" name="รูปภาพ 1" descr="การคลิปหน้าจอ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9253" y="161364"/>
              <a:ext cx="8811726" cy="6490942"/>
            </a:xfrm>
            <a:prstGeom prst="rect">
              <a:avLst/>
            </a:prstGeom>
          </p:spPr>
        </p:pic>
        <p:sp>
          <p:nvSpPr>
            <p:cNvPr id="3" name="สี่เหลี่ยมผืนผ้า 2"/>
            <p:cNvSpPr/>
            <p:nvPr/>
          </p:nvSpPr>
          <p:spPr>
            <a:xfrm>
              <a:off x="4432151" y="258184"/>
              <a:ext cx="2721684" cy="5378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096064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กลุ่ม 3"/>
          <p:cNvGrpSpPr/>
          <p:nvPr/>
        </p:nvGrpSpPr>
        <p:grpSpPr>
          <a:xfrm>
            <a:off x="2329017" y="241307"/>
            <a:ext cx="7385139" cy="6430165"/>
            <a:chOff x="2329017" y="241307"/>
            <a:chExt cx="7385139" cy="6430165"/>
          </a:xfrm>
        </p:grpSpPr>
        <p:pic>
          <p:nvPicPr>
            <p:cNvPr id="2" name="รูปภาพ 1" descr="การคลิปหน้าจอ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9017" y="241307"/>
              <a:ext cx="7385139" cy="6430165"/>
            </a:xfrm>
            <a:prstGeom prst="rect">
              <a:avLst/>
            </a:prstGeom>
          </p:spPr>
        </p:pic>
        <p:sp>
          <p:nvSpPr>
            <p:cNvPr id="3" name="สี่เหลี่ยมผืนผ้า 2"/>
            <p:cNvSpPr/>
            <p:nvPr/>
          </p:nvSpPr>
          <p:spPr>
            <a:xfrm>
              <a:off x="8122024" y="6174889"/>
              <a:ext cx="1312432" cy="4965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852698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กล่องข้อความ 7"/>
          <p:cNvSpPr txBox="1"/>
          <p:nvPr/>
        </p:nvSpPr>
        <p:spPr>
          <a:xfrm>
            <a:off x="1807284" y="1108867"/>
            <a:ext cx="6583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srgbClr val="66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7. งานเสริมชั้นที่ 1</a:t>
            </a:r>
          </a:p>
        </p:txBody>
      </p:sp>
      <p:sp>
        <p:nvSpPr>
          <p:cNvPr id="9" name="กล่องข้อความ 8"/>
          <p:cNvSpPr txBox="1"/>
          <p:nvPr/>
        </p:nvSpPr>
        <p:spPr>
          <a:xfrm>
            <a:off x="2131806" y="1693642"/>
            <a:ext cx="6583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srgbClr val="66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7.1 ติดตั้งม่านประตูเข้าอาคาร (ม่านหลุย) </a:t>
            </a:r>
            <a:r>
              <a:rPr lang="en-US" sz="3200" b="1" dirty="0" smtClean="0">
                <a:solidFill>
                  <a:srgbClr val="66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= 1 </a:t>
            </a:r>
            <a:r>
              <a:rPr lang="th-TH" sz="3200" b="1" dirty="0" smtClean="0">
                <a:solidFill>
                  <a:srgbClr val="66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ชุด</a:t>
            </a:r>
          </a:p>
        </p:txBody>
      </p:sp>
      <p:sp>
        <p:nvSpPr>
          <p:cNvPr id="10" name="กล่องข้อความ 9"/>
          <p:cNvSpPr txBox="1"/>
          <p:nvPr/>
        </p:nvSpPr>
        <p:spPr>
          <a:xfrm>
            <a:off x="2131806" y="2278417"/>
            <a:ext cx="8529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srgbClr val="66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7.2 ติดตั้งม่านหน้าต่างชั้นล่างทั้งหมด (ม่านปรับแสง) </a:t>
            </a:r>
            <a:r>
              <a:rPr lang="en-US" sz="3200" b="1" dirty="0" smtClean="0">
                <a:solidFill>
                  <a:srgbClr val="66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= 20 </a:t>
            </a:r>
            <a:r>
              <a:rPr lang="th-TH" sz="3200" b="1" dirty="0" smtClean="0">
                <a:solidFill>
                  <a:srgbClr val="66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ชุด</a:t>
            </a:r>
            <a:r>
              <a:rPr lang="en-US" sz="3200" b="1" dirty="0" smtClean="0">
                <a:solidFill>
                  <a:srgbClr val="66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sz="3200" b="1" dirty="0" smtClean="0">
              <a:solidFill>
                <a:srgbClr val="6600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กล่องข้อความ 4"/>
          <p:cNvSpPr txBox="1"/>
          <p:nvPr/>
        </p:nvSpPr>
        <p:spPr>
          <a:xfrm>
            <a:off x="2131806" y="2863192"/>
            <a:ext cx="8529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srgbClr val="66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7.3 ติดตั้งม่านช่องแสงบันใด (ม่านหลุย) </a:t>
            </a:r>
            <a:r>
              <a:rPr lang="en-US" sz="3200" b="1" dirty="0" smtClean="0">
                <a:solidFill>
                  <a:srgbClr val="66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= 20 </a:t>
            </a:r>
            <a:r>
              <a:rPr lang="th-TH" sz="3200" b="1" dirty="0" smtClean="0">
                <a:solidFill>
                  <a:srgbClr val="66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ชุด</a:t>
            </a:r>
            <a:r>
              <a:rPr lang="en-US" sz="3200" b="1" dirty="0" smtClean="0">
                <a:solidFill>
                  <a:srgbClr val="66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sz="3200" b="1" dirty="0" smtClean="0">
              <a:solidFill>
                <a:srgbClr val="6600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กล่องข้อความ 5"/>
          <p:cNvSpPr txBox="1"/>
          <p:nvPr/>
        </p:nvSpPr>
        <p:spPr>
          <a:xfrm>
            <a:off x="2131806" y="3447967"/>
            <a:ext cx="85290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7.4 นิทรรศการ/งานตกแต่งอื่นๆ (ระบุ)</a:t>
            </a:r>
            <a:br>
              <a:rPr lang="th-TH" sz="32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2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- พระบรมฉายาลักษณ์/ภาพอัตลักษณ์ยโสธร ข้างบันใดซ้าย/ขวา</a:t>
            </a:r>
          </a:p>
        </p:txBody>
      </p:sp>
    </p:spTree>
    <p:extLst>
      <p:ext uri="{BB962C8B-B14F-4D97-AF65-F5344CB8AC3E}">
        <p14:creationId xmlns:p14="http://schemas.microsoft.com/office/powerpoint/2010/main" val="41446555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การคลิปหน้าจอ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85078" y="747817"/>
            <a:ext cx="6782747" cy="5287113"/>
          </a:xfrm>
          <a:prstGeom prst="rect">
            <a:avLst/>
          </a:prstGeom>
        </p:spPr>
      </p:pic>
      <p:sp>
        <p:nvSpPr>
          <p:cNvPr id="3" name="ลูกศรลง 2"/>
          <p:cNvSpPr/>
          <p:nvPr/>
        </p:nvSpPr>
        <p:spPr>
          <a:xfrm>
            <a:off x="4539727" y="1011219"/>
            <a:ext cx="806823" cy="634701"/>
          </a:xfrm>
          <a:prstGeom prst="downArrow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8275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กลุ่ม 3"/>
          <p:cNvGrpSpPr/>
          <p:nvPr/>
        </p:nvGrpSpPr>
        <p:grpSpPr>
          <a:xfrm>
            <a:off x="1527586" y="376518"/>
            <a:ext cx="9681867" cy="5637007"/>
            <a:chOff x="1527586" y="376518"/>
            <a:chExt cx="9681867" cy="5637007"/>
          </a:xfrm>
        </p:grpSpPr>
        <p:pic>
          <p:nvPicPr>
            <p:cNvPr id="2" name="รูปภาพ 1" descr="การคลิปหน้าจอ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7586" y="393246"/>
              <a:ext cx="9681867" cy="5620279"/>
            </a:xfrm>
            <a:prstGeom prst="rect">
              <a:avLst/>
            </a:prstGeom>
          </p:spPr>
        </p:pic>
        <p:sp>
          <p:nvSpPr>
            <p:cNvPr id="3" name="สี่เหลี่ยมผืนผ้า 2"/>
            <p:cNvSpPr/>
            <p:nvPr/>
          </p:nvSpPr>
          <p:spPr>
            <a:xfrm>
              <a:off x="4765638" y="376518"/>
              <a:ext cx="2205317" cy="6669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5905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กลุ่ม 3"/>
          <p:cNvGrpSpPr/>
          <p:nvPr/>
        </p:nvGrpSpPr>
        <p:grpSpPr>
          <a:xfrm>
            <a:off x="995349" y="903643"/>
            <a:ext cx="10192604" cy="5046408"/>
            <a:chOff x="995349" y="903643"/>
            <a:chExt cx="10192604" cy="5046408"/>
          </a:xfrm>
        </p:grpSpPr>
        <p:pic>
          <p:nvPicPr>
            <p:cNvPr id="2" name="รูปภาพ 1" descr="การคลิปหน้าจอ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349" y="903643"/>
              <a:ext cx="10192604" cy="5046408"/>
            </a:xfrm>
            <a:prstGeom prst="rect">
              <a:avLst/>
            </a:prstGeom>
          </p:spPr>
        </p:pic>
        <p:sp>
          <p:nvSpPr>
            <p:cNvPr id="3" name="สี่เหลี่ยมผืนผ้า 2"/>
            <p:cNvSpPr/>
            <p:nvPr/>
          </p:nvSpPr>
          <p:spPr>
            <a:xfrm>
              <a:off x="8745967" y="5776856"/>
              <a:ext cx="2140772" cy="1731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471479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4"/>
          <p:cNvGrpSpPr/>
          <p:nvPr/>
        </p:nvGrpSpPr>
        <p:grpSpPr>
          <a:xfrm>
            <a:off x="1459232" y="372924"/>
            <a:ext cx="9608633" cy="5715905"/>
            <a:chOff x="1459232" y="372924"/>
            <a:chExt cx="9608633" cy="5715905"/>
          </a:xfrm>
        </p:grpSpPr>
        <p:pic>
          <p:nvPicPr>
            <p:cNvPr id="3" name="รูปภาพ 2" descr="การคลิปหน้าจอ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9232" y="372924"/>
              <a:ext cx="9608633" cy="5715905"/>
            </a:xfrm>
            <a:prstGeom prst="rect">
              <a:avLst/>
            </a:prstGeom>
          </p:spPr>
        </p:pic>
        <p:sp>
          <p:nvSpPr>
            <p:cNvPr id="4" name="สี่เหลี่ยมผืนผ้า 3"/>
            <p:cNvSpPr/>
            <p:nvPr/>
          </p:nvSpPr>
          <p:spPr>
            <a:xfrm>
              <a:off x="8498541" y="4905487"/>
              <a:ext cx="2280621" cy="11833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09132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/>
          <p:cNvSpPr txBox="1"/>
          <p:nvPr/>
        </p:nvSpPr>
        <p:spPr>
          <a:xfrm>
            <a:off x="2302136" y="1075766"/>
            <a:ext cx="6583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th-TH" sz="3200" b="1" dirty="0" smtClean="0">
                <a:solidFill>
                  <a:srgbClr val="66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งานทาสีภายนอกอาคาร</a:t>
            </a:r>
          </a:p>
        </p:txBody>
      </p:sp>
      <p:sp>
        <p:nvSpPr>
          <p:cNvPr id="3" name="กล่องข้อความ 2"/>
          <p:cNvSpPr txBox="1"/>
          <p:nvPr/>
        </p:nvSpPr>
        <p:spPr>
          <a:xfrm>
            <a:off x="2646381" y="1595083"/>
            <a:ext cx="6583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th-TH" sz="2800" b="1" dirty="0" smtClean="0">
                <a:solidFill>
                  <a:srgbClr val="66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งานขัดลอกสีเดิม</a:t>
            </a:r>
          </a:p>
        </p:txBody>
      </p:sp>
      <p:sp>
        <p:nvSpPr>
          <p:cNvPr id="4" name="กล่องข้อความ 3"/>
          <p:cNvSpPr txBox="1"/>
          <p:nvPr/>
        </p:nvSpPr>
        <p:spPr>
          <a:xfrm>
            <a:off x="2646381" y="2518607"/>
            <a:ext cx="6583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th-TH" sz="2800" b="1" dirty="0" smtClean="0">
                <a:solidFill>
                  <a:srgbClr val="66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งานโป๊ว-เสริมเสาบางจุด</a:t>
            </a:r>
          </a:p>
        </p:txBody>
      </p:sp>
      <p:sp>
        <p:nvSpPr>
          <p:cNvPr id="5" name="กล่องข้อความ 4"/>
          <p:cNvSpPr txBox="1"/>
          <p:nvPr/>
        </p:nvSpPr>
        <p:spPr>
          <a:xfrm>
            <a:off x="2646381" y="2036647"/>
            <a:ext cx="6583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th-TH" sz="2800" b="1" dirty="0" smtClean="0">
                <a:solidFill>
                  <a:srgbClr val="66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งานกันสนิม</a:t>
            </a:r>
          </a:p>
        </p:txBody>
      </p:sp>
    </p:spTree>
    <p:extLst>
      <p:ext uri="{BB962C8B-B14F-4D97-AF65-F5344CB8AC3E}">
        <p14:creationId xmlns:p14="http://schemas.microsoft.com/office/powerpoint/2010/main" val="8412073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การคลิปหน้าจอ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864" y="320943"/>
            <a:ext cx="7702475" cy="617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5693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การคลิปหน้าจอ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298" y="547217"/>
            <a:ext cx="7168099" cy="583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7518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การคลิปหน้าจอ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6125" y="-2"/>
            <a:ext cx="3879963" cy="6878117"/>
          </a:xfrm>
          <a:prstGeom prst="rect">
            <a:avLst/>
          </a:prstGeom>
        </p:spPr>
      </p:pic>
      <p:sp>
        <p:nvSpPr>
          <p:cNvPr id="5" name="สี่เหลี่ยมผืนผ้า 4"/>
          <p:cNvSpPr/>
          <p:nvPr/>
        </p:nvSpPr>
        <p:spPr>
          <a:xfrm>
            <a:off x="11233039" y="3012141"/>
            <a:ext cx="688490" cy="3033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4346088" y="2000922"/>
            <a:ext cx="548641" cy="527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4223904" y="5154706"/>
            <a:ext cx="670825" cy="665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ลูกศรลง 7"/>
          <p:cNvSpPr/>
          <p:nvPr/>
        </p:nvSpPr>
        <p:spPr>
          <a:xfrm rot="5400000">
            <a:off x="3570007" y="2594124"/>
            <a:ext cx="852916" cy="699246"/>
          </a:xfrm>
          <a:prstGeom prst="downArrow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รูปภาพ 8" descr="การคลิปหน้าจอ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580" y="1578431"/>
            <a:ext cx="4572842" cy="422491"/>
          </a:xfrm>
          <a:prstGeom prst="rect">
            <a:avLst/>
          </a:prstGeom>
        </p:spPr>
      </p:pic>
      <p:pic>
        <p:nvPicPr>
          <p:cNvPr id="10" name="รูปภาพ 9" descr="การคลิปหน้าจอ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975" y="2259105"/>
            <a:ext cx="4077973" cy="51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0321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การคลิปหน้าจอ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83" y="135217"/>
            <a:ext cx="10919573" cy="3479352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10112188" y="3248809"/>
            <a:ext cx="1500168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รูปภาพ 3" descr="การคลิปหน้าจอ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90" y="3614569"/>
            <a:ext cx="10919573" cy="324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9910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94" y="0"/>
            <a:ext cx="6334964" cy="3574101"/>
          </a:xfrm>
          <a:prstGeom prst="rect">
            <a:avLst/>
          </a:prstGeom>
        </p:spPr>
      </p:pic>
      <p:pic>
        <p:nvPicPr>
          <p:cNvPr id="2" name="รูปภาพ 1" descr="การคลิปหน้าจอ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015" y="2958353"/>
            <a:ext cx="6854985" cy="3899646"/>
          </a:xfrm>
          <a:prstGeom prst="rect">
            <a:avLst/>
          </a:prstGeom>
        </p:spPr>
      </p:pic>
      <p:sp>
        <p:nvSpPr>
          <p:cNvPr id="4" name="สี่เหลี่ยมผืนผ้า 3"/>
          <p:cNvSpPr/>
          <p:nvPr/>
        </p:nvSpPr>
        <p:spPr>
          <a:xfrm>
            <a:off x="5368067" y="753035"/>
            <a:ext cx="1065008" cy="2678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5099125" y="3205779"/>
            <a:ext cx="398033" cy="2259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0" y="0"/>
            <a:ext cx="484094" cy="376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0" y="2581835"/>
            <a:ext cx="484094" cy="6239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2638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การคลิปหน้าจอ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981252" cy="4652085"/>
          </a:xfrm>
          <a:prstGeom prst="rect">
            <a:avLst/>
          </a:prstGeom>
        </p:spPr>
      </p:pic>
      <p:pic>
        <p:nvPicPr>
          <p:cNvPr id="3" name="รูปภาพ 2" descr="การคลิปหน้าจอ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026" y="1990165"/>
            <a:ext cx="6254974" cy="486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4110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การคลิปหน้าจอ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6080459" cy="4733365"/>
          </a:xfrm>
          <a:prstGeom prst="rect">
            <a:avLst/>
          </a:prstGeom>
        </p:spPr>
      </p:pic>
      <p:pic>
        <p:nvPicPr>
          <p:cNvPr id="4" name="รูปภาพ 3" descr="การคลิปหน้าจอ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953" y="1904104"/>
            <a:ext cx="6109047" cy="4816991"/>
          </a:xfrm>
          <a:prstGeom prst="rect">
            <a:avLst/>
          </a:prstGeom>
          <a:ln>
            <a:noFill/>
          </a:ln>
        </p:spPr>
      </p:pic>
      <p:sp>
        <p:nvSpPr>
          <p:cNvPr id="5" name="สี่เหลี่ยมผืนผ้า 4"/>
          <p:cNvSpPr/>
          <p:nvPr/>
        </p:nvSpPr>
        <p:spPr>
          <a:xfrm>
            <a:off x="10843708" y="5411096"/>
            <a:ext cx="1129553" cy="957431"/>
          </a:xfrm>
          <a:prstGeom prst="rect">
            <a:avLst/>
          </a:prstGeom>
          <a:solidFill>
            <a:srgbClr val="F1F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3429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การคลิปหน้าจอ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59" b="7200"/>
          <a:stretch/>
        </p:blipFill>
        <p:spPr>
          <a:xfrm rot="10800000">
            <a:off x="0" y="80682"/>
            <a:ext cx="6383000" cy="6777318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4"/>
          <a:srcRect b="92484"/>
          <a:stretch/>
        </p:blipFill>
        <p:spPr>
          <a:xfrm>
            <a:off x="5985492" y="2308290"/>
            <a:ext cx="5578323" cy="520971"/>
          </a:xfrm>
          <a:prstGeom prst="rect">
            <a:avLst/>
          </a:prstGeom>
        </p:spPr>
      </p:pic>
      <p:pic>
        <p:nvPicPr>
          <p:cNvPr id="4" name="รูปภาพ 3" descr="การคลิปหน้าจอ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645"/>
          <a:stretch/>
        </p:blipFill>
        <p:spPr>
          <a:xfrm>
            <a:off x="5798373" y="2829261"/>
            <a:ext cx="5572460" cy="509950"/>
          </a:xfrm>
          <a:prstGeom prst="rect">
            <a:avLst/>
          </a:prstGeom>
        </p:spPr>
      </p:pic>
      <p:sp>
        <p:nvSpPr>
          <p:cNvPr id="5" name="ลูกศรลง 4"/>
          <p:cNvSpPr/>
          <p:nvPr/>
        </p:nvSpPr>
        <p:spPr>
          <a:xfrm rot="10800000">
            <a:off x="1063475" y="4293832"/>
            <a:ext cx="852916" cy="699246"/>
          </a:xfrm>
          <a:prstGeom prst="downArrow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7021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4"/>
          <p:cNvGrpSpPr/>
          <p:nvPr/>
        </p:nvGrpSpPr>
        <p:grpSpPr>
          <a:xfrm>
            <a:off x="1624406" y="923059"/>
            <a:ext cx="9606578" cy="4875311"/>
            <a:chOff x="1678194" y="643361"/>
            <a:chExt cx="9606578" cy="4875311"/>
          </a:xfrm>
        </p:grpSpPr>
        <p:pic>
          <p:nvPicPr>
            <p:cNvPr id="2" name="รูปภาพ 1" descr="การคลิปหน้าจอ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8194" y="643361"/>
              <a:ext cx="9606578" cy="4875311"/>
            </a:xfrm>
            <a:prstGeom prst="rect">
              <a:avLst/>
            </a:prstGeom>
          </p:spPr>
        </p:pic>
        <p:sp>
          <p:nvSpPr>
            <p:cNvPr id="3" name="สี่เหลี่ยมผืนผ้า 2"/>
            <p:cNvSpPr/>
            <p:nvPr/>
          </p:nvSpPr>
          <p:spPr>
            <a:xfrm>
              <a:off x="1678194" y="2818504"/>
              <a:ext cx="2043953" cy="2700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สี่เหลี่ยมผืนผ้า 3"/>
            <p:cNvSpPr/>
            <p:nvPr/>
          </p:nvSpPr>
          <p:spPr>
            <a:xfrm>
              <a:off x="3334871" y="4711849"/>
              <a:ext cx="3022898" cy="8068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178126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กลุ่ม 3"/>
          <p:cNvGrpSpPr/>
          <p:nvPr/>
        </p:nvGrpSpPr>
        <p:grpSpPr>
          <a:xfrm>
            <a:off x="1816807" y="656215"/>
            <a:ext cx="8392199" cy="5437885"/>
            <a:chOff x="1816807" y="656215"/>
            <a:chExt cx="8392199" cy="5437885"/>
          </a:xfrm>
        </p:grpSpPr>
        <p:pic>
          <p:nvPicPr>
            <p:cNvPr id="2" name="รูปภาพ 1" descr="การคลิปหน้าจอ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807" y="656215"/>
              <a:ext cx="8392199" cy="5437885"/>
            </a:xfrm>
            <a:prstGeom prst="rect">
              <a:avLst/>
            </a:prstGeom>
          </p:spPr>
        </p:pic>
        <p:sp>
          <p:nvSpPr>
            <p:cNvPr id="3" name="สี่เหลี่ยมผืนผ้า 2"/>
            <p:cNvSpPr/>
            <p:nvPr/>
          </p:nvSpPr>
          <p:spPr>
            <a:xfrm>
              <a:off x="7734748" y="5357308"/>
              <a:ext cx="2463501" cy="7207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511316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2881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การคลิปหน้าจอ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364" y="218947"/>
            <a:ext cx="7859143" cy="576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0088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กลุ่ม 3"/>
          <p:cNvGrpSpPr/>
          <p:nvPr/>
        </p:nvGrpSpPr>
        <p:grpSpPr>
          <a:xfrm>
            <a:off x="1581375" y="720472"/>
            <a:ext cx="8885816" cy="5509791"/>
            <a:chOff x="2248349" y="1043202"/>
            <a:chExt cx="8885816" cy="5509791"/>
          </a:xfrm>
        </p:grpSpPr>
        <p:pic>
          <p:nvPicPr>
            <p:cNvPr id="2" name="รูปภาพ 1" descr="การคลิปหน้าจอ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8349" y="1043202"/>
              <a:ext cx="8885816" cy="5509791"/>
            </a:xfrm>
            <a:prstGeom prst="rect">
              <a:avLst/>
            </a:prstGeom>
          </p:spPr>
        </p:pic>
        <p:sp>
          <p:nvSpPr>
            <p:cNvPr id="3" name="สี่เหลี่ยมผืนผ้า 2"/>
            <p:cNvSpPr/>
            <p:nvPr/>
          </p:nvSpPr>
          <p:spPr>
            <a:xfrm>
              <a:off x="6185647" y="1043202"/>
              <a:ext cx="2495774" cy="2584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191720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การคลิปหน้าจอ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1722"/>
            <a:ext cx="5709669" cy="4303059"/>
          </a:xfrm>
          <a:prstGeom prst="rect">
            <a:avLst/>
          </a:prstGeom>
        </p:spPr>
      </p:pic>
      <p:pic>
        <p:nvPicPr>
          <p:cNvPr id="3" name="รูปภาพ 2" descr="การคลิปหน้าจอ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905" y="941722"/>
            <a:ext cx="5304961" cy="43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9384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กลุ่ม 3"/>
          <p:cNvGrpSpPr/>
          <p:nvPr/>
        </p:nvGrpSpPr>
        <p:grpSpPr>
          <a:xfrm>
            <a:off x="344245" y="876627"/>
            <a:ext cx="11370833" cy="4660596"/>
            <a:chOff x="344245" y="876627"/>
            <a:chExt cx="11370833" cy="4660596"/>
          </a:xfrm>
        </p:grpSpPr>
        <p:pic>
          <p:nvPicPr>
            <p:cNvPr id="2" name="รูปภาพ 1" descr="การคลิปหน้าจอ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245" y="876627"/>
              <a:ext cx="11370833" cy="4660596"/>
            </a:xfrm>
            <a:prstGeom prst="rect">
              <a:avLst/>
            </a:prstGeom>
          </p:spPr>
        </p:pic>
        <p:sp>
          <p:nvSpPr>
            <p:cNvPr id="3" name="สี่เหลี่ยมผืนผ้า 2"/>
            <p:cNvSpPr/>
            <p:nvPr/>
          </p:nvSpPr>
          <p:spPr>
            <a:xfrm>
              <a:off x="11144921" y="4472216"/>
              <a:ext cx="570157" cy="1065007"/>
            </a:xfrm>
            <a:prstGeom prst="rect">
              <a:avLst/>
            </a:prstGeom>
            <a:solidFill>
              <a:srgbClr val="F5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041530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การคลิปหน้าจอ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37" b="5124"/>
          <a:stretch/>
        </p:blipFill>
        <p:spPr>
          <a:xfrm rot="10800000">
            <a:off x="580913" y="623943"/>
            <a:ext cx="6572922" cy="6079954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 rotWithShape="1">
          <a:blip r:embed="rId4"/>
          <a:srcRect l="30315" t="93344" b="178"/>
          <a:stretch/>
        </p:blipFill>
        <p:spPr>
          <a:xfrm rot="10800000">
            <a:off x="6749622" y="2323652"/>
            <a:ext cx="4201662" cy="408790"/>
          </a:xfrm>
          <a:prstGeom prst="rect">
            <a:avLst/>
          </a:prstGeom>
        </p:spPr>
      </p:pic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4"/>
          <a:srcRect l="38165" t="427" r="25795" b="94628"/>
          <a:stretch/>
        </p:blipFill>
        <p:spPr>
          <a:xfrm rot="10800000">
            <a:off x="8035961" y="2829259"/>
            <a:ext cx="2173045" cy="311971"/>
          </a:xfrm>
          <a:prstGeom prst="rect">
            <a:avLst/>
          </a:prstGeom>
        </p:spPr>
      </p:pic>
      <p:sp>
        <p:nvSpPr>
          <p:cNvPr id="5" name="ลูกศรลง 4"/>
          <p:cNvSpPr/>
          <p:nvPr/>
        </p:nvSpPr>
        <p:spPr>
          <a:xfrm>
            <a:off x="1988633" y="851385"/>
            <a:ext cx="852916" cy="699246"/>
          </a:xfrm>
          <a:prstGeom prst="downArrow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4297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การคลิปหน้าจอ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05"/>
          <a:stretch/>
        </p:blipFill>
        <p:spPr>
          <a:xfrm>
            <a:off x="0" y="888711"/>
            <a:ext cx="5968395" cy="4543901"/>
          </a:xfrm>
          <a:prstGeom prst="rect">
            <a:avLst/>
          </a:prstGeom>
        </p:spPr>
      </p:pic>
      <p:grpSp>
        <p:nvGrpSpPr>
          <p:cNvPr id="5" name="กลุ่ม 4"/>
          <p:cNvGrpSpPr/>
          <p:nvPr/>
        </p:nvGrpSpPr>
        <p:grpSpPr>
          <a:xfrm>
            <a:off x="5838760" y="804882"/>
            <a:ext cx="6166773" cy="4711558"/>
            <a:chOff x="5838760" y="804882"/>
            <a:chExt cx="6166773" cy="4711558"/>
          </a:xfrm>
        </p:grpSpPr>
        <p:pic>
          <p:nvPicPr>
            <p:cNvPr id="3" name="รูปภาพ 2" descr="การคลิปหน้าจอ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8760" y="804882"/>
              <a:ext cx="6166773" cy="4711558"/>
            </a:xfrm>
            <a:prstGeom prst="rect">
              <a:avLst/>
            </a:prstGeom>
          </p:spPr>
        </p:pic>
        <p:sp>
          <p:nvSpPr>
            <p:cNvPr id="4" name="สี่เหลี่ยมผืนผ้า 3"/>
            <p:cNvSpPr/>
            <p:nvPr/>
          </p:nvSpPr>
          <p:spPr>
            <a:xfrm>
              <a:off x="10564009" y="4776395"/>
              <a:ext cx="1441524" cy="7400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93215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การคลิปหน้าจอ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37"/>
          <a:stretch/>
        </p:blipFill>
        <p:spPr>
          <a:xfrm>
            <a:off x="1" y="118693"/>
            <a:ext cx="5981252" cy="3721788"/>
          </a:xfrm>
          <a:prstGeom prst="rect">
            <a:avLst/>
          </a:prstGeom>
        </p:spPr>
      </p:pic>
      <p:grpSp>
        <p:nvGrpSpPr>
          <p:cNvPr id="5" name="กลุ่ม 4"/>
          <p:cNvGrpSpPr/>
          <p:nvPr/>
        </p:nvGrpSpPr>
        <p:grpSpPr>
          <a:xfrm>
            <a:off x="5891930" y="2269865"/>
            <a:ext cx="6214009" cy="3797450"/>
            <a:chOff x="5977991" y="2269865"/>
            <a:chExt cx="6214009" cy="3797450"/>
          </a:xfrm>
        </p:grpSpPr>
        <p:pic>
          <p:nvPicPr>
            <p:cNvPr id="3" name="รูปภาพ 2" descr="การคลิปหน้าจอ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7991" y="2269865"/>
              <a:ext cx="6214009" cy="3797450"/>
            </a:xfrm>
            <a:prstGeom prst="rect">
              <a:avLst/>
            </a:prstGeom>
          </p:spPr>
        </p:pic>
        <p:sp>
          <p:nvSpPr>
            <p:cNvPr id="4" name="สี่เหลี่ยมผืนผ้า 3"/>
            <p:cNvSpPr/>
            <p:nvPr/>
          </p:nvSpPr>
          <p:spPr>
            <a:xfrm>
              <a:off x="5977991" y="5637009"/>
              <a:ext cx="1775012" cy="43030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รูปภาพ 5" descr="การคลิปหน้าจอ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784" y="3678533"/>
            <a:ext cx="1260394" cy="42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8162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/>
        </p:nvGrpSpPr>
        <p:grpSpPr>
          <a:xfrm>
            <a:off x="419548" y="313273"/>
            <a:ext cx="6249387" cy="4639322"/>
            <a:chOff x="419548" y="313273"/>
            <a:chExt cx="6249387" cy="4639322"/>
          </a:xfrm>
        </p:grpSpPr>
        <p:grpSp>
          <p:nvGrpSpPr>
            <p:cNvPr id="4" name="กลุ่ม 3"/>
            <p:cNvGrpSpPr/>
            <p:nvPr/>
          </p:nvGrpSpPr>
          <p:grpSpPr>
            <a:xfrm>
              <a:off x="419548" y="313273"/>
              <a:ext cx="6249387" cy="4639322"/>
              <a:chOff x="419548" y="313273"/>
              <a:chExt cx="6249387" cy="4639322"/>
            </a:xfrm>
          </p:grpSpPr>
          <p:pic>
            <p:nvPicPr>
              <p:cNvPr id="2" name="รูปภาพ 1" descr="การคลิปหน้าจอ"/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3031" y="313273"/>
                <a:ext cx="6115904" cy="4639322"/>
              </a:xfrm>
              <a:prstGeom prst="rect">
                <a:avLst/>
              </a:prstGeom>
            </p:spPr>
          </p:pic>
          <p:sp>
            <p:nvSpPr>
              <p:cNvPr id="3" name="สี่เหลี่ยมผืนผ้า 2"/>
              <p:cNvSpPr/>
              <p:nvPr/>
            </p:nvSpPr>
            <p:spPr>
              <a:xfrm>
                <a:off x="419548" y="1968649"/>
                <a:ext cx="462579" cy="30121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สี่เหลี่ยมผืนผ้า 4"/>
            <p:cNvSpPr/>
            <p:nvPr/>
          </p:nvSpPr>
          <p:spPr>
            <a:xfrm>
              <a:off x="6207162" y="313273"/>
              <a:ext cx="461773" cy="2353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รูปภาพ 6" descr="การคลิปหน้าจอ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531" y="149642"/>
            <a:ext cx="4505954" cy="660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3507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กล่องข้อความ 7"/>
          <p:cNvSpPr txBox="1"/>
          <p:nvPr/>
        </p:nvSpPr>
        <p:spPr>
          <a:xfrm>
            <a:off x="1807284" y="1108867"/>
            <a:ext cx="6583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rgbClr val="66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8</a:t>
            </a:r>
            <a:r>
              <a:rPr lang="th-TH" sz="3200" b="1" dirty="0" smtClean="0">
                <a:solidFill>
                  <a:srgbClr val="66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งานเสริมชั้นที่ 2</a:t>
            </a:r>
          </a:p>
        </p:txBody>
      </p:sp>
      <p:sp>
        <p:nvSpPr>
          <p:cNvPr id="9" name="กล่องข้อความ 8"/>
          <p:cNvSpPr txBox="1"/>
          <p:nvPr/>
        </p:nvSpPr>
        <p:spPr>
          <a:xfrm>
            <a:off x="2131806" y="1693642"/>
            <a:ext cx="6583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rgbClr val="66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8</a:t>
            </a:r>
            <a:r>
              <a:rPr lang="th-TH" sz="3200" b="1" dirty="0" smtClean="0">
                <a:solidFill>
                  <a:srgbClr val="66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.1 ติดตั้งม่านห้องทรงงาน (ม่านหลุย) </a:t>
            </a:r>
            <a:r>
              <a:rPr lang="en-US" sz="3200" b="1" dirty="0" smtClean="0">
                <a:solidFill>
                  <a:srgbClr val="66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= </a:t>
            </a:r>
            <a:r>
              <a:rPr lang="th-TH" sz="3200" b="1" dirty="0" smtClean="0">
                <a:solidFill>
                  <a:srgbClr val="66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en-US" sz="3200" b="1" dirty="0" smtClean="0">
                <a:solidFill>
                  <a:srgbClr val="66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200" b="1" dirty="0" smtClean="0">
                <a:solidFill>
                  <a:srgbClr val="66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ชุด</a:t>
            </a:r>
          </a:p>
        </p:txBody>
      </p:sp>
      <p:sp>
        <p:nvSpPr>
          <p:cNvPr id="10" name="กล่องข้อความ 9"/>
          <p:cNvSpPr txBox="1"/>
          <p:nvPr/>
        </p:nvSpPr>
        <p:spPr>
          <a:xfrm>
            <a:off x="2131806" y="2278417"/>
            <a:ext cx="8529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rgbClr val="66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8.2 ติดตั้งม่าน</a:t>
            </a:r>
            <a:r>
              <a:rPr lang="th-TH" sz="3200" b="1" dirty="0" smtClean="0">
                <a:solidFill>
                  <a:srgbClr val="66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ห้องวัฒนธรรมจังหวัด (</a:t>
            </a:r>
            <a:r>
              <a:rPr lang="th-TH" sz="3200" b="1" dirty="0">
                <a:solidFill>
                  <a:srgbClr val="66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ม่านหลุย) = </a:t>
            </a:r>
            <a:r>
              <a:rPr lang="th-TH" sz="3200" b="1" dirty="0" smtClean="0">
                <a:solidFill>
                  <a:srgbClr val="66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 </a:t>
            </a:r>
            <a:r>
              <a:rPr lang="th-TH" sz="3200" b="1" dirty="0">
                <a:solidFill>
                  <a:srgbClr val="66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ชุด</a:t>
            </a:r>
            <a:endParaRPr lang="th-TH" sz="3200" b="1" dirty="0" smtClean="0">
              <a:solidFill>
                <a:srgbClr val="6600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กล่องข้อความ 4"/>
          <p:cNvSpPr txBox="1"/>
          <p:nvPr/>
        </p:nvSpPr>
        <p:spPr>
          <a:xfrm>
            <a:off x="2131806" y="2863192"/>
            <a:ext cx="8529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solidFill>
                  <a:srgbClr val="66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8.3 ติดตั้งม่าน</a:t>
            </a:r>
            <a:r>
              <a:rPr lang="th-TH" sz="3200" b="1" dirty="0" smtClean="0">
                <a:solidFill>
                  <a:srgbClr val="66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ห้องโสตทัศนศึกษา </a:t>
            </a:r>
            <a:r>
              <a:rPr lang="th-TH" sz="3200" b="1" dirty="0">
                <a:solidFill>
                  <a:srgbClr val="66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(ม่านหลุย) = 2 ชุด</a:t>
            </a:r>
            <a:endParaRPr lang="th-TH" sz="3200" b="1" dirty="0" smtClean="0">
              <a:solidFill>
                <a:srgbClr val="6600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กล่องข้อความ 5"/>
          <p:cNvSpPr txBox="1"/>
          <p:nvPr/>
        </p:nvSpPr>
        <p:spPr>
          <a:xfrm>
            <a:off x="2131806" y="3447967"/>
            <a:ext cx="85290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7.4 นิทรรศการ/งานตกแต่งอื่นๆ (ระบุ)</a:t>
            </a:r>
            <a:br>
              <a:rPr lang="th-TH" sz="32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2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-</a:t>
            </a:r>
          </a:p>
        </p:txBody>
      </p:sp>
    </p:spTree>
    <p:extLst>
      <p:ext uri="{BB962C8B-B14F-4D97-AF65-F5344CB8AC3E}">
        <p14:creationId xmlns:p14="http://schemas.microsoft.com/office/powerpoint/2010/main" val="31349873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วงรี 2"/>
          <p:cNvSpPr/>
          <p:nvPr/>
        </p:nvSpPr>
        <p:spPr>
          <a:xfrm>
            <a:off x="3872753" y="5561703"/>
            <a:ext cx="1624405" cy="117258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543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4707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กล่องข้อความ 7"/>
          <p:cNvSpPr txBox="1"/>
          <p:nvPr/>
        </p:nvSpPr>
        <p:spPr>
          <a:xfrm>
            <a:off x="1807284" y="1108867"/>
            <a:ext cx="6583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solidFill>
                  <a:srgbClr val="66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9. งานก่อสร้างทางลาดคนพิการ</a:t>
            </a:r>
          </a:p>
        </p:txBody>
      </p:sp>
      <p:sp>
        <p:nvSpPr>
          <p:cNvPr id="9" name="กล่องข้อความ 8"/>
          <p:cNvSpPr txBox="1"/>
          <p:nvPr/>
        </p:nvSpPr>
        <p:spPr>
          <a:xfrm>
            <a:off x="2131806" y="1693642"/>
            <a:ext cx="6583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th-TH" sz="3200" b="1" dirty="0" smtClean="0">
                <a:solidFill>
                  <a:srgbClr val="66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ก่อสร้างทางลาดคนพิการ ด้านขวามือ </a:t>
            </a:r>
            <a:br>
              <a:rPr lang="th-TH" sz="3200" b="1" dirty="0" smtClean="0">
                <a:solidFill>
                  <a:srgbClr val="66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200" b="1" dirty="0" smtClean="0">
                <a:solidFill>
                  <a:srgbClr val="66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ที่พักหน้าประตูทางเข้า 2 ช่องทาง (ขึ้น – ลง)</a:t>
            </a:r>
          </a:p>
        </p:txBody>
      </p:sp>
    </p:spTree>
    <p:extLst>
      <p:ext uri="{BB962C8B-B14F-4D97-AF65-F5344CB8AC3E}">
        <p14:creationId xmlns:p14="http://schemas.microsoft.com/office/powerpoint/2010/main" val="1048655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3701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952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86954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908</TotalTime>
  <Words>270</Words>
  <Application>Microsoft Office PowerPoint</Application>
  <PresentationFormat>แบบจอกว้าง</PresentationFormat>
  <Paragraphs>51</Paragraphs>
  <Slides>60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7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60</vt:i4>
      </vt:variant>
    </vt:vector>
  </HeadingPairs>
  <TitlesOfParts>
    <vt:vector size="68" baseType="lpstr">
      <vt:lpstr>Angsana New</vt:lpstr>
      <vt:lpstr>Arial</vt:lpstr>
      <vt:lpstr>Calibri</vt:lpstr>
      <vt:lpstr>Calibri Light</vt:lpstr>
      <vt:lpstr>Cordia New</vt:lpstr>
      <vt:lpstr>TH SarabunPSK</vt:lpstr>
      <vt:lpstr>Wingdings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HP</dc:creator>
  <cp:lastModifiedBy>HP</cp:lastModifiedBy>
  <cp:revision>54</cp:revision>
  <dcterms:created xsi:type="dcterms:W3CDTF">2022-08-03T02:06:21Z</dcterms:created>
  <dcterms:modified xsi:type="dcterms:W3CDTF">2022-08-04T11:04:42Z</dcterms:modified>
</cp:coreProperties>
</file>