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816" r:id="rId2"/>
    <p:sldMasterId id="2147483828" r:id="rId3"/>
    <p:sldMasterId id="2147483960" r:id="rId4"/>
  </p:sldMasterIdLst>
  <p:notesMasterIdLst>
    <p:notesMasterId r:id="rId17"/>
  </p:notesMasterIdLst>
  <p:handoutMasterIdLst>
    <p:handoutMasterId r:id="rId18"/>
  </p:handoutMasterIdLst>
  <p:sldIdLst>
    <p:sldId id="321" r:id="rId5"/>
    <p:sldId id="307" r:id="rId6"/>
    <p:sldId id="322" r:id="rId7"/>
    <p:sldId id="323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279" r:id="rId16"/>
  </p:sldIdLst>
  <p:sldSz cx="9144000" cy="6858000" type="screen4x3"/>
  <p:notesSz cx="6889750" cy="1002188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558" cy="501095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902598" y="0"/>
            <a:ext cx="2985558" cy="501095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B2CAF566-923F-4751-89DD-5C8EBAC8BA0D}" type="datetimeFigureOut">
              <a:rPr lang="th-TH" smtClean="0"/>
              <a:t>12/11/64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1" y="9519054"/>
            <a:ext cx="2985558" cy="501095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902598" y="9519054"/>
            <a:ext cx="2985558" cy="501095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FA4A4ED9-8F4E-4EAD-B947-50DA9495ED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44740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558" cy="501095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2598" y="0"/>
            <a:ext cx="2985558" cy="501095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361C22B-5C67-43C9-AE4B-4530A3ED5F6A}" type="datetimeFigureOut">
              <a:rPr lang="th-TH" smtClean="0"/>
              <a:t>12/11/64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2475"/>
            <a:ext cx="5010150" cy="3757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1" y="9519054"/>
            <a:ext cx="2985558" cy="501095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902598" y="9519054"/>
            <a:ext cx="2985558" cy="501095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CEBDEBA-BBA1-4B20-9BDB-4A8A4B5A6A3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61699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BDEBA-BBA1-4B20-9BDB-4A8A4B5A6A38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6235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th-TH" noProof="0"/>
              <a:t>คลิกเพื่อแก้ไขลักษณะชื่อเรื่องต้นแบบ</a:t>
            </a:r>
            <a:endParaRPr 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th-TH" noProof="0"/>
              <a:t>คลิกเพื่อแก้ไขลักษณะชื่อเรื่องรองต้นแบบ</a:t>
            </a:r>
            <a:endParaRPr lang="en-US" noProof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3F5F293D-20BF-487A-BFA7-792ABC73B8A5}" type="datetimeFigureOut">
              <a:rPr lang="th-TH" smtClean="0"/>
              <a:t>12/11/64</a:t>
            </a:fld>
            <a:endParaRPr lang="th-TH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5F293D-20BF-487A-BFA7-792ABC73B8A5}" type="datetimeFigureOut">
              <a:rPr lang="th-TH" smtClean="0"/>
              <a:t>12/11/64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43908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5F293D-20BF-487A-BFA7-792ABC73B8A5}" type="datetimeFigureOut">
              <a:rPr lang="th-TH" smtClean="0"/>
              <a:t>12/11/64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2913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th-TH" noProof="0"/>
              <a:t>คลิกเพื่อแก้ไขลักษณะชื่อเรื่องต้นแบบ</a:t>
            </a:r>
            <a:endParaRPr 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th-TH" noProof="0"/>
              <a:t>คลิกเพื่อแก้ไขลักษณะชื่อเรื่องรองต้นแบบ</a:t>
            </a:r>
            <a:endParaRPr lang="en-US" noProof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3F5F293D-20BF-487A-BFA7-792ABC73B8A5}" type="datetimeFigureOut">
              <a:rPr lang="th-TH" smtClean="0"/>
              <a:t>12/11/64</a:t>
            </a:fld>
            <a:endParaRPr lang="th-TH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5F293D-20BF-487A-BFA7-792ABC73B8A5}" type="datetimeFigureOut">
              <a:rPr lang="th-TH" smtClean="0"/>
              <a:t>12/11/64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3800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5F293D-20BF-487A-BFA7-792ABC73B8A5}" type="datetimeFigureOut">
              <a:rPr lang="th-TH" smtClean="0"/>
              <a:t>12/11/64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03676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5F293D-20BF-487A-BFA7-792ABC73B8A5}" type="datetimeFigureOut">
              <a:rPr lang="th-TH" smtClean="0"/>
              <a:t>12/11/64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60887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5F293D-20BF-487A-BFA7-792ABC73B8A5}" type="datetimeFigureOut">
              <a:rPr lang="th-TH" smtClean="0"/>
              <a:t>12/11/64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17897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5F293D-20BF-487A-BFA7-792ABC73B8A5}" type="datetimeFigureOut">
              <a:rPr lang="th-TH" smtClean="0"/>
              <a:t>12/11/64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8779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5F293D-20BF-487A-BFA7-792ABC73B8A5}" type="datetimeFigureOut">
              <a:rPr lang="th-TH" smtClean="0"/>
              <a:t>12/11/64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09696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5F293D-20BF-487A-BFA7-792ABC73B8A5}" type="datetimeFigureOut">
              <a:rPr lang="th-TH" smtClean="0"/>
              <a:t>12/11/64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0597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5F293D-20BF-487A-BFA7-792ABC73B8A5}" type="datetimeFigureOut">
              <a:rPr lang="th-TH" smtClean="0"/>
              <a:t>12/11/64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85617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5F293D-20BF-487A-BFA7-792ABC73B8A5}" type="datetimeFigureOut">
              <a:rPr lang="th-TH" smtClean="0"/>
              <a:t>12/11/64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282876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5F293D-20BF-487A-BFA7-792ABC73B8A5}" type="datetimeFigureOut">
              <a:rPr lang="th-TH" smtClean="0"/>
              <a:t>12/11/64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45839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5F293D-20BF-487A-BFA7-792ABC73B8A5}" type="datetimeFigureOut">
              <a:rPr lang="th-TH" smtClean="0"/>
              <a:t>12/11/64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67374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th-TH" noProof="0"/>
              <a:t>คลิกเพื่อแก้ไขลักษณะชื่อเรื่องต้นแบบ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th-TH" noProof="0"/>
              <a:t>คลิกเพื่อแก้ไขลักษณะชื่อเรื่องรองต้นแบบ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3F5F293D-20BF-487A-BFA7-792ABC73B8A5}" type="datetimeFigureOut">
              <a:rPr lang="th-TH" smtClean="0"/>
              <a:t>12/11/64</a:t>
            </a:fld>
            <a:endParaRPr lang="th-TH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5F293D-20BF-487A-BFA7-792ABC73B8A5}" type="datetimeFigureOut">
              <a:rPr lang="th-TH" smtClean="0"/>
              <a:t>12/11/64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748879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5F293D-20BF-487A-BFA7-792ABC73B8A5}" type="datetimeFigureOut">
              <a:rPr lang="th-TH" smtClean="0"/>
              <a:t>12/11/64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899325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5F293D-20BF-487A-BFA7-792ABC73B8A5}" type="datetimeFigureOut">
              <a:rPr lang="th-TH" smtClean="0"/>
              <a:t>12/11/64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70268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5F293D-20BF-487A-BFA7-792ABC73B8A5}" type="datetimeFigureOut">
              <a:rPr lang="th-TH" smtClean="0"/>
              <a:t>12/11/64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233153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5F293D-20BF-487A-BFA7-792ABC73B8A5}" type="datetimeFigureOut">
              <a:rPr lang="th-TH" smtClean="0"/>
              <a:t>12/11/64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45264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5F293D-20BF-487A-BFA7-792ABC73B8A5}" type="datetimeFigureOut">
              <a:rPr lang="th-TH" smtClean="0"/>
              <a:t>12/11/64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9972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5F293D-20BF-487A-BFA7-792ABC73B8A5}" type="datetimeFigureOut">
              <a:rPr lang="th-TH" smtClean="0"/>
              <a:t>12/11/64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162919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5F293D-20BF-487A-BFA7-792ABC73B8A5}" type="datetimeFigureOut">
              <a:rPr lang="th-TH" smtClean="0"/>
              <a:t>12/11/64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300690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5F293D-20BF-487A-BFA7-792ABC73B8A5}" type="datetimeFigureOut">
              <a:rPr lang="th-TH" smtClean="0"/>
              <a:t>12/11/64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257955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5F293D-20BF-487A-BFA7-792ABC73B8A5}" type="datetimeFigureOut">
              <a:rPr lang="th-TH" smtClean="0"/>
              <a:t>12/11/64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057212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5F293D-20BF-487A-BFA7-792ABC73B8A5}" type="datetimeFigureOut">
              <a:rPr lang="th-TH" smtClean="0"/>
              <a:t>12/11/64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261390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ามเหลี่ยมมุมฉาก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ชื่อเรื่อง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7" name="ชื่อเรื่องรอง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h-TH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grpSp>
        <p:nvGrpSpPr>
          <p:cNvPr id="2" name="กลุ่ม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รูปแบบอิสระ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รูปแบบอิสระ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รูปแบบอิสระ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ตัวเชื่อมต่อตรง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ตัวแทนวันที่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F5F293D-20BF-487A-BFA7-792ABC73B8A5}" type="datetimeFigureOut">
              <a:rPr lang="th-TH" smtClean="0"/>
              <a:t>12/11/64</a:t>
            </a:fld>
            <a:endParaRPr lang="th-TH"/>
          </a:p>
        </p:txBody>
      </p:sp>
      <p:sp>
        <p:nvSpPr>
          <p:cNvPr id="19" name="ตัวแทนท้ายกระดา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27" name="ตัวแทนหมายเลขภาพนิ่ง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12/11/64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12/11/64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  <p:sp>
        <p:nvSpPr>
          <p:cNvPr id="7" name="เครื่องหมายบั้ง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เครื่องหมายบั้ง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12/11/64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  <p:sp>
        <p:nvSpPr>
          <p:cNvPr id="8" name="ชื่อเรื่อง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12/11/64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12/11/64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  <p:sp>
        <p:nvSpPr>
          <p:cNvPr id="6" name="ชื่อเรื่อง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5F293D-20BF-487A-BFA7-792ABC73B8A5}" type="datetimeFigureOut">
              <a:rPr lang="th-TH" smtClean="0"/>
              <a:t>12/11/64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83417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12/11/64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F5F293D-20BF-487A-BFA7-792ABC73B8A5}" type="datetimeFigureOut">
              <a:rPr lang="th-TH" smtClean="0"/>
              <a:t>12/11/64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h-TH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F5F293D-20BF-487A-BFA7-792ABC73B8A5}" type="datetimeFigureOut">
              <a:rPr lang="th-TH" smtClean="0"/>
              <a:t>12/11/64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8" name="รูปแบบอิสระ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รูปแบบอิสระ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สามเหลี่ยมมุมฉาก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ตัวเชื่อมต่อตรง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เครื่องหมายบั้ง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เครื่องหมายบั้ง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12/11/64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12/11/64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5F293D-20BF-487A-BFA7-792ABC73B8A5}" type="datetimeFigureOut">
              <a:rPr lang="th-TH" smtClean="0"/>
              <a:t>12/11/64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4343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5F293D-20BF-487A-BFA7-792ABC73B8A5}" type="datetimeFigureOut">
              <a:rPr lang="th-TH" smtClean="0"/>
              <a:t>12/11/64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2859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5F293D-20BF-487A-BFA7-792ABC73B8A5}" type="datetimeFigureOut">
              <a:rPr lang="th-TH" smtClean="0"/>
              <a:t>12/11/64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49128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5F293D-20BF-487A-BFA7-792ABC73B8A5}" type="datetimeFigureOut">
              <a:rPr lang="th-TH" smtClean="0"/>
              <a:t>12/11/64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731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5F293D-20BF-487A-BFA7-792ABC73B8A5}" type="datetimeFigureOut">
              <a:rPr lang="th-TH" smtClean="0"/>
              <a:t>12/11/64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96822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/>
            </a:gs>
            <a:gs pos="52000">
              <a:schemeClr val="bg2">
                <a:tint val="100000"/>
                <a:shade val="95000"/>
                <a:satMod val="100000"/>
                <a:lumMod val="1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3F5F293D-20BF-487A-BFA7-792ABC73B8A5}" type="datetimeFigureOut">
              <a:rPr lang="th-TH" smtClean="0"/>
              <a:t>12/11/64</a:t>
            </a:fld>
            <a:endParaRPr lang="th-TH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th-TH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/>
            </a:gs>
            <a:gs pos="52000">
              <a:schemeClr val="bg2">
                <a:tint val="100000"/>
                <a:shade val="95000"/>
                <a:satMod val="100000"/>
                <a:lumMod val="1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3F5F293D-20BF-487A-BFA7-792ABC73B8A5}" type="datetimeFigureOut">
              <a:rPr lang="th-TH" smtClean="0"/>
              <a:t>12/11/64</a:t>
            </a:fld>
            <a:endParaRPr lang="th-TH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th-TH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/>
            </a:gs>
            <a:gs pos="52000">
              <a:schemeClr val="bg2">
                <a:tint val="100000"/>
                <a:shade val="95000"/>
                <a:satMod val="100000"/>
                <a:lumMod val="1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fld id="{3F5F293D-20BF-487A-BFA7-792ABC73B8A5}" type="datetimeFigureOut">
              <a:rPr lang="th-TH" smtClean="0"/>
              <a:t>12/11/64</a:t>
            </a:fld>
            <a:endParaRPr lang="th-TH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endParaRPr lang="th-TH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52000">
              <a:schemeClr val="bg2">
                <a:tint val="100000"/>
                <a:shade val="95000"/>
                <a:satMod val="100000"/>
                <a:lumMod val="1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รูปแบบอิสระ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รูปแบบอิสระ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สามเหลี่ยมมุมฉาก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ตัวเชื่อมต่อตรง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ตัวแทนชื่อเรื่อง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0" name="ตัวแทนข้อความ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/>
              <a:t>ระดับที่สอง</a:t>
            </a:r>
          </a:p>
          <a:p>
            <a:pPr lvl="2" eaLnBrk="1" latinLnBrk="0" hangingPunct="1"/>
            <a:r>
              <a:rPr kumimoji="0" lang="th-TH"/>
              <a:t>ระดับที่สาม</a:t>
            </a:r>
          </a:p>
          <a:p>
            <a:pPr lvl="3" eaLnBrk="1" latinLnBrk="0" hangingPunct="1"/>
            <a:r>
              <a:rPr kumimoji="0" lang="th-TH"/>
              <a:t>ระดับที่สี่</a:t>
            </a:r>
          </a:p>
          <a:p>
            <a:pPr lvl="4" eaLnBrk="1" latinLnBrk="0" hangingPunct="1"/>
            <a:r>
              <a:rPr kumimoji="0" lang="th-TH"/>
              <a:t>ระดับที่ห้า</a:t>
            </a:r>
            <a:endParaRPr kumimoji="0" lang="en-US"/>
          </a:p>
        </p:txBody>
      </p:sp>
      <p:sp>
        <p:nvSpPr>
          <p:cNvPr id="10" name="ตัวแทนวันที่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F5F293D-20BF-487A-BFA7-792ABC73B8A5}" type="datetimeFigureOut">
              <a:rPr lang="th-TH" smtClean="0"/>
              <a:t>12/11/64</a:t>
            </a:fld>
            <a:endParaRPr lang="th-TH"/>
          </a:p>
        </p:txBody>
      </p:sp>
      <p:sp>
        <p:nvSpPr>
          <p:cNvPr id="22" name="ตัวแทนท้ายกระดา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18" name="ตัวแทนหมายเลขภาพนิ่ง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827584" y="1412776"/>
            <a:ext cx="7632848" cy="34163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ปัจจุบันจะดำเนินการตกแต่ง</a:t>
            </a:r>
          </a:p>
          <a:p>
            <a:pPr algn="ctr"/>
            <a:r>
              <a:rPr lang="th-TH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ห้องนิทรรศการ</a:t>
            </a:r>
          </a:p>
          <a:p>
            <a:pPr algn="ctr"/>
            <a:r>
              <a:rPr lang="th-TH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ห้องสมุดประชาชน "เฉลิมราชกุมารี" จังหวัดยโสธร รายละเอียดดังนี้</a:t>
            </a:r>
          </a:p>
        </p:txBody>
      </p:sp>
    </p:spTree>
    <p:extLst>
      <p:ext uri="{BB962C8B-B14F-4D97-AF65-F5344CB8AC3E}">
        <p14:creationId xmlns:p14="http://schemas.microsoft.com/office/powerpoint/2010/main" val="2490985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731941" y="116632"/>
            <a:ext cx="36311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4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8. ซุ้มสมเด็จพระเทพฯ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187624" y="1052736"/>
            <a:ext cx="2664296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ปัจจุบัน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050022" y="1052736"/>
            <a:ext cx="2664296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แบบที่จะดำเนินการก่อสร้าง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970125" y="4394721"/>
            <a:ext cx="3099294" cy="70788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ซุ้มแสดงพระบรมฉายาลักษณ์              สมเด็จพระเทพฯ</a:t>
            </a:r>
            <a:endParaRPr lang="th-TH" sz="12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71" y="1700808"/>
            <a:ext cx="3597201" cy="1815840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415544" y="810127"/>
            <a:ext cx="1861120" cy="359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462" y="3717032"/>
            <a:ext cx="3597202" cy="183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2567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1343740" y="116632"/>
            <a:ext cx="64075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4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9. ห้องน้ำในห้องประทับสมเด็จพระเทพฯ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368075" y="1052736"/>
            <a:ext cx="2664296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ปัจจุบัน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5580112" y="2852936"/>
            <a:ext cx="3099294" cy="70788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ปรับเปลี่ยนออกแบบตกแต่งใหม่ให้</a:t>
            </a:r>
          </a:p>
          <a:p>
            <a:pPr algn="ctr"/>
            <a:r>
              <a:rPr lang="th-TH" sz="2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สมพระเกียรติ</a:t>
            </a:r>
            <a:endParaRPr lang="th-TH" sz="12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86" y="1707205"/>
            <a:ext cx="460747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289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844153" y="1821930"/>
            <a:ext cx="2207656" cy="523220"/>
          </a:xfrm>
          <a:prstGeom prst="rect">
            <a:avLst/>
          </a:prstGeom>
          <a:solidFill>
            <a:schemeClr val="bg1"/>
          </a:solidFill>
          <a:ln>
            <a:solidFill>
              <a:srgbClr val="CC0066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h-TH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คณะผู้รวบรวมข้อมูล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860889" y="2569015"/>
            <a:ext cx="7699584" cy="2862322"/>
          </a:xfrm>
          <a:prstGeom prst="rect">
            <a:avLst/>
          </a:prstGeom>
          <a:solidFill>
            <a:schemeClr val="bg1"/>
          </a:solidFill>
          <a:ln>
            <a:solidFill>
              <a:srgbClr val="CC0066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ที่ปรึกษา</a:t>
            </a:r>
          </a:p>
          <a:p>
            <a:r>
              <a:rPr lang="th-TH" sz="2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	นายชาญชัย โพนกองเส็ง	ผู้อำนวยการสำนักงาน กศน.จังหวัดยโสธร</a:t>
            </a:r>
          </a:p>
          <a:p>
            <a:r>
              <a:rPr lang="th-TH" sz="2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	นางสุวาลี  บุญปัญญา      	รองผู้อำนวยการสำนักงาน กศน.จังหวัดยโสธร</a:t>
            </a:r>
          </a:p>
          <a:p>
            <a:r>
              <a:rPr lang="th-TH" sz="2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	นายมนตรี เวียงอินทร์ 	ผู้อำนวยการ </a:t>
            </a:r>
            <a:r>
              <a:rPr lang="th-TH" sz="2000" dirty="0" err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กศน</a:t>
            </a:r>
            <a:r>
              <a:rPr lang="th-TH" sz="2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.อำเภอคำเขื่อนแก้ว</a:t>
            </a:r>
          </a:p>
          <a:p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ผู้จัดทำ</a:t>
            </a:r>
          </a:p>
          <a:p>
            <a:r>
              <a:rPr lang="th-TH" sz="2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	นายสุริยันต์  ไชยช่วย	           ครู </a:t>
            </a:r>
            <a:r>
              <a:rPr lang="th-TH" sz="2000" dirty="0" err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กศน</a:t>
            </a:r>
            <a:r>
              <a:rPr lang="th-TH" sz="2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.ตำบล</a:t>
            </a:r>
          </a:p>
          <a:p>
            <a:r>
              <a:rPr lang="th-TH" sz="2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	นายจักร</a:t>
            </a:r>
            <a:r>
              <a:rPr lang="th-TH" sz="2000" dirty="0" err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พงษ์</a:t>
            </a:r>
            <a:r>
              <a:rPr lang="th-TH" sz="2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กุลอัก                    นักเทคโนโลยีสารสนเทศ </a:t>
            </a:r>
            <a:r>
              <a:rPr lang="th-TH" sz="2000" dirty="0" err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กศน</a:t>
            </a:r>
            <a:r>
              <a:rPr lang="th-TH" sz="2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.จังหวัดยโสธร</a:t>
            </a:r>
          </a:p>
          <a:p>
            <a:r>
              <a:rPr lang="th-TH" sz="2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	นางสาว</a:t>
            </a:r>
            <a:r>
              <a:rPr lang="th-TH" sz="2000" dirty="0" err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ชลธิ</a:t>
            </a:r>
            <a:r>
              <a:rPr lang="th-TH" sz="2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ชา  อุ่นเจริญ              บรรณารักษ์ </a:t>
            </a:r>
          </a:p>
          <a:p>
            <a:r>
              <a:rPr lang="en-US" sz="2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th-TH" sz="20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นางสาววิราพร  คำวิไชย	           บรรณารักษ์ </a:t>
            </a:r>
          </a:p>
        </p:txBody>
      </p:sp>
      <p:sp>
        <p:nvSpPr>
          <p:cNvPr id="9" name="Text Box 22"/>
          <p:cNvSpPr txBox="1"/>
          <p:nvPr/>
        </p:nvSpPr>
        <p:spPr>
          <a:xfrm>
            <a:off x="2923437" y="5373216"/>
            <a:ext cx="5646991" cy="881380"/>
          </a:xfrm>
          <a:prstGeom prst="rect">
            <a:avLst/>
          </a:prstGeom>
          <a:solidFill>
            <a:schemeClr val="bg1"/>
          </a:solidFill>
          <a:ln>
            <a:solidFill>
              <a:srgbClr val="CC0066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h-TH" sz="2000" dirty="0">
                <a:solidFill>
                  <a:schemeClr val="tx1"/>
                </a:solidFill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กศน</a:t>
            </a:r>
            <a:r>
              <a:rPr lang="en-US" sz="2000" dirty="0">
                <a:solidFill>
                  <a:schemeClr val="tx1"/>
                </a:solidFill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.</a:t>
            </a:r>
            <a:r>
              <a:rPr lang="th-TH" sz="2000" dirty="0">
                <a:solidFill>
                  <a:schemeClr val="tx1"/>
                </a:solidFill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อำเภอคำเขื่อนแก้ว ตำบลลุมพุก อำเภอคำเขื่อนแก้ว จังหวัดยโสธร </a:t>
            </a:r>
            <a:r>
              <a:rPr lang="en-US" sz="2000" dirty="0">
                <a:solidFill>
                  <a:schemeClr val="tx1"/>
                </a:solidFill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35110    </a:t>
            </a:r>
            <a:r>
              <a:rPr lang="en-US" sz="2000" dirty="0">
                <a:solidFill>
                  <a:schemeClr val="tx1"/>
                </a:solidFill>
                <a:effectLst/>
                <a:latin typeface="TH SarabunPSK" pitchFamily="34" charset="-34"/>
                <a:ea typeface="Calibri"/>
                <a:cs typeface="TH SarabunPSK" pitchFamily="34" charset="-34"/>
                <a:sym typeface="Wingdings"/>
              </a:rPr>
              <a:t></a:t>
            </a:r>
            <a:r>
              <a:rPr lang="th-TH" sz="2000" dirty="0">
                <a:solidFill>
                  <a:schemeClr val="tx1"/>
                </a:solidFill>
                <a:effectLst/>
                <a:latin typeface="TH SarabunPSK" pitchFamily="34" charset="-34"/>
                <a:ea typeface="Calibri"/>
                <a:cs typeface="TH SarabunPSK" pitchFamily="34" charset="-34"/>
                <a:sym typeface="Wingdings"/>
              </a:rPr>
              <a:t> </a:t>
            </a:r>
            <a:r>
              <a:rPr lang="th-TH" sz="2000" dirty="0">
                <a:solidFill>
                  <a:schemeClr val="tx1"/>
                </a:solidFill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ติดต่อสำนักงาน </a:t>
            </a:r>
            <a:r>
              <a:rPr lang="en-US" sz="2000" dirty="0">
                <a:solidFill>
                  <a:schemeClr val="tx1"/>
                </a:solidFill>
                <a:effectLst/>
                <a:latin typeface="TH SarabunPSK" pitchFamily="34" charset="-34"/>
                <a:ea typeface="Calibri"/>
                <a:cs typeface="TH SarabunPSK" pitchFamily="34" charset="-34"/>
              </a:rPr>
              <a:t>045-791098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solidFill>
                  <a:schemeClr val="tx1"/>
                </a:solidFill>
                <a:effectLst/>
                <a:ea typeface="Calibri"/>
                <a:cs typeface="Cordia New"/>
              </a:rPr>
              <a:t> </a:t>
            </a:r>
          </a:p>
        </p:txBody>
      </p:sp>
      <p:sp>
        <p:nvSpPr>
          <p:cNvPr id="11" name="Text Box 29"/>
          <p:cNvSpPr txBox="1"/>
          <p:nvPr/>
        </p:nvSpPr>
        <p:spPr>
          <a:xfrm>
            <a:off x="3502115" y="161261"/>
            <a:ext cx="5112599" cy="459427"/>
          </a:xfrm>
          <a:prstGeom prst="rect">
            <a:avLst/>
          </a:prstGeom>
          <a:solidFill>
            <a:schemeClr val="bg1"/>
          </a:solidFill>
          <a:ln>
            <a:solidFill>
              <a:srgbClr val="CC0066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h-TH" sz="2000" dirty="0">
                <a:solidFill>
                  <a:schemeClr val="tx1"/>
                </a:solidFill>
                <a:effectLst/>
                <a:ea typeface="Calibri"/>
                <a:cs typeface="TH SarabunPSK"/>
              </a:rPr>
              <a:t>ติดตามข้อมูลข่าวสาร กศน.อำเภอคำเขื่อนแก้ว ได้ตามช่องทางดังต่อไปนี้</a:t>
            </a:r>
            <a:endParaRPr lang="en-US" sz="2000" dirty="0">
              <a:solidFill>
                <a:schemeClr val="tx1"/>
              </a:solidFill>
              <a:effectLst/>
              <a:ea typeface="Calibri"/>
              <a:cs typeface="Cordia New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5629"/>
            <a:ext cx="1512168" cy="1482197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53"/>
          <a:stretch/>
        </p:blipFill>
        <p:spPr>
          <a:xfrm>
            <a:off x="3995936" y="760512"/>
            <a:ext cx="1278931" cy="1687013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1"/>
          <a:stretch/>
        </p:blipFill>
        <p:spPr>
          <a:xfrm>
            <a:off x="5422084" y="768688"/>
            <a:ext cx="1272659" cy="1682925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2"/>
          <a:stretch/>
        </p:blipFill>
        <p:spPr>
          <a:xfrm>
            <a:off x="6876256" y="764600"/>
            <a:ext cx="1305203" cy="168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239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19"/>
          <a:stretch/>
        </p:blipFill>
        <p:spPr>
          <a:xfrm>
            <a:off x="319313" y="1530544"/>
            <a:ext cx="4536506" cy="218943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204" y="1527373"/>
            <a:ext cx="3763478" cy="1938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สี่เหลี่ยมผืนผ้า 7"/>
          <p:cNvSpPr/>
          <p:nvPr/>
        </p:nvSpPr>
        <p:spPr>
          <a:xfrm>
            <a:off x="1271052" y="889572"/>
            <a:ext cx="2664296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ปัจจุบัน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647795" y="886073"/>
            <a:ext cx="2664296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แบบที่จะดำเนินการก่อสร้าง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5106389" y="5637536"/>
            <a:ext cx="3773033" cy="101566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18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ห้องสำหรับจัดแสดงสื่อการเรียนรู้ด้านภาพและเสียง  เป็นห้องที่มุ่งพัฒนาให้เป็นศูนย์เทคโนโลยีทางการศึกษาของจังหวัดและ 9 อำเภอ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916287" y="116632"/>
            <a:ext cx="32624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buAutoNum type="arabicPeriod"/>
            </a:pPr>
            <a:r>
              <a:rPr lang="th-TH" sz="4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มุมดูหนังฟังเพลง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443" y="3573016"/>
            <a:ext cx="3745979" cy="192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7" t="17385" r="5316" b="9118"/>
          <a:stretch/>
        </p:blipFill>
        <p:spPr bwMode="auto">
          <a:xfrm>
            <a:off x="334947" y="3842803"/>
            <a:ext cx="4536506" cy="2170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372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1187624" y="889572"/>
            <a:ext cx="2664296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ปัจจุบัน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050022" y="889572"/>
            <a:ext cx="2664296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แบบที่จะดำเนินการก่อสร้าง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720071" y="5517232"/>
            <a:ext cx="8159352" cy="101566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18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ห้องวัฒนธรรม เป็นห้องสำหรับจัดนิทรรศการเกี่ยวกับจังหวัด โดยภาพรวม เช่น เกษตรอินทรีย์ ผลิตภัณฑ์ ของดีของเด่นของ               จังหวัดยโสธร และมีมุมของดีของเด่นทางวัฒนธรรมของอำเภอคำเขื่อนแก้ว ซึ่งเป็นอำเภอที่ตั้งของ                                              ห้องสมุดประชาชน “เฉลิมราชกุมารี” จังหวัดยโสธร 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122273" y="116632"/>
            <a:ext cx="28504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4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2. ห้องวัฒนธรรม</a:t>
            </a: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6"/>
          <a:stretch/>
        </p:blipFill>
        <p:spPr>
          <a:xfrm>
            <a:off x="720070" y="1542082"/>
            <a:ext cx="3599405" cy="1780983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70" y="3448357"/>
            <a:ext cx="3599405" cy="1780983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730" y="1542082"/>
            <a:ext cx="3737510" cy="178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415" y="3401890"/>
            <a:ext cx="3737510" cy="187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2959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239018" y="116632"/>
            <a:ext cx="46169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4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3. ห้องโถงประวัติเมืองยโสธร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187624" y="889572"/>
            <a:ext cx="2664296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ปัจจุบัน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050022" y="889572"/>
            <a:ext cx="2664296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แบบที่จะดำเนินการก่อสร้าง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824634" y="5675458"/>
            <a:ext cx="7445738" cy="73866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18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ห้องโถงประวัติเมืองยโสธร เป็นห้องสำหรับเล่าเรื่องความเป็นมาของจังหวัดยโสธร และแหล่งท่องเที่ยวที่สำคัญ        โดยเรียงลำดับเหตุการณ์จากด้านขวา วนไปด้านซ้าย ตามลำดับเหตุการณ์ก่อนหลัง</a:t>
            </a:r>
            <a:endParaRPr lang="th-TH" sz="14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59"/>
          <a:stretch/>
        </p:blipFill>
        <p:spPr>
          <a:xfrm>
            <a:off x="683568" y="1529842"/>
            <a:ext cx="3571560" cy="1827150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43614"/>
            <a:ext cx="3571560" cy="1889448"/>
          </a:xfrm>
          <a:prstGeom prst="rect">
            <a:avLst/>
          </a:prstGeom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581584"/>
            <a:ext cx="3563787" cy="1917053"/>
          </a:xfrm>
          <a:prstGeom prst="rect">
            <a:avLst/>
          </a:prstGeom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276" y="1556792"/>
            <a:ext cx="3563787" cy="1876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277" y="3549694"/>
            <a:ext cx="3592254" cy="1972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524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3036512" y="116632"/>
            <a:ext cx="30219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4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4. มุมคอมพิวเตอร์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187624" y="889572"/>
            <a:ext cx="2664296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ปัจจุบัน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050022" y="889572"/>
            <a:ext cx="2664296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แบบที่จะดำเนินการก่อสร้าง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824634" y="5498637"/>
            <a:ext cx="7445738" cy="73866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18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สำหรับใช้สืบค้นข้อมูลทาง </a:t>
            </a:r>
            <a:r>
              <a:rPr lang="en-US" sz="18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Internet </a:t>
            </a:r>
            <a:r>
              <a:rPr lang="th-TH" sz="18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เพื่อการสืบค้นทรัพยากรสารสนเทศและ การใช้บริการเพื่อฝึกทักษะทางด้านคอมพิวเตอร์ให้กับประชาชน </a:t>
            </a:r>
            <a:endParaRPr lang="th-TH" sz="14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59"/>
          <a:stretch/>
        </p:blipFill>
        <p:spPr>
          <a:xfrm>
            <a:off x="683568" y="1529842"/>
            <a:ext cx="3571560" cy="1827150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487555"/>
            <a:ext cx="3571560" cy="1832947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804" y="1516009"/>
            <a:ext cx="3618153" cy="184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755" y="3490285"/>
            <a:ext cx="3597617" cy="184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057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3609585" y="116632"/>
            <a:ext cx="18758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4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4.1 มุมเด็ก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187624" y="889572"/>
            <a:ext cx="2664296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ปัจจุบัน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050022" y="889572"/>
            <a:ext cx="2664296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แบบที่จะดำเนินการก่อสร้าง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824634" y="5498637"/>
            <a:ext cx="7445738" cy="101566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18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มุมสำหรับเสริมสร้างทักษะและพัฒนาการสำหรับเด็ก ซึ่งการที่เด็กสามารถทำสิ่งต่าง ๆ ได้ตามความคิดของตนเอง             ทั้งอ่านหนังสือและเล่นตามความต้องการ พื้นห้องออกแบบด้วยเบาะฟองน้ำนุ่มๆ หลากสีสัน ลบเหลี่ยมตามมุมต่างๆ                เพื่อไม่ให้เกิดอันตรายแก่เด็ก</a:t>
            </a:r>
            <a:endParaRPr lang="th-TH" sz="14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2" y="1494086"/>
            <a:ext cx="3635499" cy="1840983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2" y="3490285"/>
            <a:ext cx="3635499" cy="1844203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787" y="3490285"/>
            <a:ext cx="3604766" cy="184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9"/>
          <a:stretch/>
        </p:blipFill>
        <p:spPr bwMode="auto">
          <a:xfrm>
            <a:off x="4580133" y="1494086"/>
            <a:ext cx="3604420" cy="182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8501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3113456" y="116632"/>
            <a:ext cx="28680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4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5. มุมอ่านหนังสือ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187624" y="889572"/>
            <a:ext cx="2664296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ปัจจุบัน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050022" y="889572"/>
            <a:ext cx="2664296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แบบที่จะดำเนินการก่อสร้าง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824634" y="5498637"/>
            <a:ext cx="7445738" cy="73866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18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มุมอ่านหนังสือ เป็นมุมสำหรับผู้มาใช้บริการ ค้นคว้าหาข้อมูล สืบค้นความรู้ เพื่อการศึกษารวบรวมทรัพยากรสารสนเทศที่ให้ความรู้ในการแสวงหาความรู้ ค้นคว้าด้วยตนเองได้ตามต้องการ</a:t>
            </a:r>
            <a:endParaRPr lang="th-TH" sz="14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1" y="1494086"/>
            <a:ext cx="3635499" cy="182654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0" y="3490284"/>
            <a:ext cx="3635499" cy="1826545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06"/>
          <a:stretch/>
        </p:blipFill>
        <p:spPr bwMode="auto">
          <a:xfrm>
            <a:off x="4625843" y="1494086"/>
            <a:ext cx="3644529" cy="182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846" y="3490284"/>
            <a:ext cx="3661589" cy="1825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0627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3462910" y="116632"/>
            <a:ext cx="21691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4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6. มุมศาสนา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187624" y="1052736"/>
            <a:ext cx="2664296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ปัจจุบัน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050022" y="1052736"/>
            <a:ext cx="2664296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แบบที่จะดำเนินการก่อสร้าง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824634" y="5669721"/>
            <a:ext cx="7445738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18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มุมศาสนา เป็นมุมสำหรับจัดเก็บสื่อ หนังสือ ข้อมูลเกี่ยวกับศาสนาและเป็นที่รับรองพระสงฆ์ ที่มาใช้บริการห้องสมุด</a:t>
            </a:r>
            <a:endParaRPr lang="th-TH" sz="14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34" y="1700808"/>
            <a:ext cx="3598896" cy="182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75"/>
          <a:stretch/>
        </p:blipFill>
        <p:spPr>
          <a:xfrm>
            <a:off x="833603" y="3672092"/>
            <a:ext cx="3598896" cy="1826545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109" y="1700808"/>
            <a:ext cx="3602473" cy="182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351" y="3652231"/>
            <a:ext cx="3595637" cy="183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2270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646982" y="116632"/>
            <a:ext cx="38010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44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7. ห้องสมเด็จพระเทพฯ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187624" y="1052736"/>
            <a:ext cx="2664296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ปัจจุบัน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050022" y="1052736"/>
            <a:ext cx="2664296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แบบที่จะดำเนินการก่อสร้าง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970125" y="4394721"/>
            <a:ext cx="3099294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th-TH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18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ห้องทรงงานสมเด็จพระเทพฯ</a:t>
            </a:r>
            <a:endParaRPr lang="th-TH" sz="14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88"/>
          <a:stretch/>
        </p:blipFill>
        <p:spPr>
          <a:xfrm>
            <a:off x="715839" y="1700807"/>
            <a:ext cx="3607865" cy="1826545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502" y="1705955"/>
            <a:ext cx="3607865" cy="1816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891" y="3717032"/>
            <a:ext cx="3604476" cy="181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6864981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rinthian columns design template">
  <a:themeElements>
    <a:clrScheme name="ชุดรูปแบบของ Office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ชุดรูปแบบของ Office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ชุดรูปแบบของ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ชุดรูปแบบของ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ชุดรูปแบบของ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ชุดรูปแบบของ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ชุดรูปแบบของ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ชุดรูปแบบของ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ชุดรูปแบบของ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ชุดรูปแบบของ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ชุดรูปแบบของ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ชุดรูปแบบของ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ชุดรูปแบบของ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ชุดรูปแบบของ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รวมกลุ่ม">
  <a:themeElements>
    <a:clrScheme name="อุดมสมบูรณ์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รวมกลุ่ม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รวมกลุ่ม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Stack of books design template</Template>
  <TotalTime>1548</TotalTime>
  <Words>518</Words>
  <Application>Microsoft Office PowerPoint</Application>
  <PresentationFormat>นำเสนอทางหน้าจอ (4:3)</PresentationFormat>
  <Paragraphs>57</Paragraphs>
  <Slides>12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4</vt:i4>
      </vt:variant>
      <vt:variant>
        <vt:lpstr>ชื่อเรื่องสไลด์</vt:lpstr>
      </vt:variant>
      <vt:variant>
        <vt:i4>12</vt:i4>
      </vt:variant>
    </vt:vector>
  </HeadingPairs>
  <TitlesOfParts>
    <vt:vector size="24" baseType="lpstr">
      <vt:lpstr>Calibri</vt:lpstr>
      <vt:lpstr>Century Gothic</vt:lpstr>
      <vt:lpstr>Lucida Sans Unicode</vt:lpstr>
      <vt:lpstr>Palatino Linotype</vt:lpstr>
      <vt:lpstr>TH SarabunPSK</vt:lpstr>
      <vt:lpstr>Verdana</vt:lpstr>
      <vt:lpstr>Wingdings 2</vt:lpstr>
      <vt:lpstr>Wingdings 3</vt:lpstr>
      <vt:lpstr>Default Design</vt:lpstr>
      <vt:lpstr>1_Default Design</vt:lpstr>
      <vt:lpstr>Corinthian columns design template</vt:lpstr>
      <vt:lpstr>รวมกลุ่ม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จักรพงษ์  กุลอัก</cp:lastModifiedBy>
  <cp:revision>141</cp:revision>
  <cp:lastPrinted>2021-11-01T15:10:41Z</cp:lastPrinted>
  <dcterms:created xsi:type="dcterms:W3CDTF">2020-04-16T14:05:41Z</dcterms:created>
  <dcterms:modified xsi:type="dcterms:W3CDTF">2021-11-12T08:38:14Z</dcterms:modified>
</cp:coreProperties>
</file>