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heic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81" r:id="rId4"/>
    <p:sldId id="282" r:id="rId5"/>
    <p:sldId id="283" r:id="rId6"/>
    <p:sldId id="285" r:id="rId7"/>
    <p:sldId id="284" r:id="rId8"/>
  </p:sldIdLst>
  <p:sldSz cx="9906000" cy="6858000" type="A4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CC"/>
    <a:srgbClr val="E9C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20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7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5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1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1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0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45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194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24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21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36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heic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r="22201"/>
          <a:stretch/>
        </p:blipFill>
        <p:spPr>
          <a:xfrm>
            <a:off x="1916400" y="270476"/>
            <a:ext cx="4322618" cy="4172293"/>
          </a:xfrm>
          <a:prstGeom prst="ellipse">
            <a:avLst/>
          </a:prstGeom>
        </p:spPr>
      </p:pic>
      <p:sp>
        <p:nvSpPr>
          <p:cNvPr id="6" name="แผนผังลำดับงาน: หน่วงเวลา 5"/>
          <p:cNvSpPr/>
          <p:nvPr/>
        </p:nvSpPr>
        <p:spPr>
          <a:xfrm flipH="1">
            <a:off x="4911107" y="2863889"/>
            <a:ext cx="1327910" cy="1185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5240977" y="2994999"/>
            <a:ext cx="352211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Kanit Light" pitchFamily="2" charset="-34"/>
                <a:cs typeface="Kanit Light" pitchFamily="2" charset="-34"/>
              </a:rPr>
              <a:t>ความเป็นมา </a:t>
            </a:r>
            <a:r>
              <a:rPr lang="en-US" sz="18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Kanit Light" pitchFamily="2" charset="-34"/>
                <a:cs typeface="Kanit Light" pitchFamily="2" charset="-34"/>
              </a:rPr>
              <a:t>และงานที่ดำเนินการแล้ว</a:t>
            </a:r>
          </a:p>
          <a:p>
            <a:r>
              <a:rPr lang="th-TH" sz="1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Kanit Light" pitchFamily="2" charset="-34"/>
                <a:cs typeface="Kanit Light" pitchFamily="2" charset="-34"/>
              </a:rPr>
              <a:t>ห้องสมุดประซาซน “เฉลิมราชกุมารี'' </a:t>
            </a:r>
          </a:p>
          <a:p>
            <a:r>
              <a:rPr lang="th-TH" sz="1800" b="1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Kanit Light" pitchFamily="2" charset="-34"/>
                <a:cs typeface="Kanit Light" pitchFamily="2" charset="-34"/>
              </a:rPr>
              <a:t>จังหวัดยโสธร</a:t>
            </a:r>
            <a:endParaRPr lang="th-TH" sz="1800" b="1" dirty="0">
              <a:solidFill>
                <a:srgbClr val="7030A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09280" y="5272342"/>
            <a:ext cx="7972054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ได้รับอนุญาตให้ใช้พื้นที่บริเวณบ้านพักเดิม โรงเรียนคำเขื่อนแก้วชนูปถัมภ์ อำเภอคำเขื่อนแก้ว </a:t>
            </a:r>
          </a:p>
          <a:p>
            <a:pPr>
              <a:lnSpc>
                <a:spcPct val="85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จังหวัดยโสธร  พื้นที่ติดถนนแจ้งสนิทฝั่งทิศเหนือ ตรงข้ามโรงเรียนคำเขื่อนแก้วชนูปถัมภ์</a:t>
            </a:r>
            <a:r>
              <a:rPr lang="th-TH" sz="2400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th-TH" sz="2400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กว้าง 60 เมตร ยาว 49.40 เมตร หรือ 2,964 ตารางเมตร (1 ไร่ 3 งาน 41 ตารางวา)</a:t>
            </a:r>
            <a:endParaRPr lang="th-TH" sz="2400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909280" y="4669912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11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845">
            <a:off x="1189331" y="566645"/>
            <a:ext cx="7633150" cy="5384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139848" y="3317995"/>
            <a:ext cx="9671125" cy="354000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36554" y="2758597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36554" y="3317995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2559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25420" y="3393301"/>
            <a:ext cx="6840334" cy="119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นายบุญธรรม เลิศสุขีเกษม ผู้ว่าราชการจังหวัดยโสธร (ขณะนั้น)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ร่วมกับสำนักงาน กศน. จังหวัด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ยโสธร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จัดงาน “ผ้าป่ามหากุศล”</a:t>
            </a:r>
          </a:p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จัดหาทุนก่อสร้างห้องสมุดประชาชน “เฉลิมราชกุมารี” จังหวัดยโสธร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25420" y="4679052"/>
            <a:ext cx="6697667" cy="831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พสกนิกร พ่อค้าคหบดี ข้าราชการ ประชาชนทุกหมู่เหล่าชาวจังหวัด</a:t>
            </a:r>
          </a:p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ยโสธรร่วมบริจาคสมทบทุนการก่อสร้าง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493840" y="5604898"/>
            <a:ext cx="3820277" cy="464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เงินทั้งสิ้น 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9,841,134.12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493840" y="6065809"/>
            <a:ext cx="6848350" cy="464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(เก้าล้านแปดแสนสี่หมื่นหนึ่งพันหนึ่งร้อยสามสิบสี่บาทสิบสองสตางค์)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07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/>
          <a:stretch/>
        </p:blipFill>
        <p:spPr>
          <a:xfrm>
            <a:off x="1814759" y="1236458"/>
            <a:ext cx="4396196" cy="2539476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>
            <a:softEdge rad="635000"/>
          </a:effectLst>
        </p:spPr>
      </p:pic>
      <p:sp>
        <p:nvSpPr>
          <p:cNvPr id="8" name="วงรี 7"/>
          <p:cNvSpPr/>
          <p:nvPr/>
        </p:nvSpPr>
        <p:spPr>
          <a:xfrm>
            <a:off x="840950" y="2817985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0950" y="3357341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 2559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900729" y="3463039"/>
            <a:ext cx="6816770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ได้รับพระราชทาน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พระราชา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นุญาตให้ก่อสร้างเป็น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 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ดับที่ 111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915557" y="4015139"/>
            <a:ext cx="680935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นายบุญ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บุธรรม เลิศสุขีเกษม ผู้ว่าราชการจังหวัดยโสธร (ขณะนั้น)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นำข้าราชการ พ่อค้า ประชาชนทุกหมู่เหล่า ทำพิธียกเสาเอก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40950" y="3986634"/>
            <a:ext cx="2074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2560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40950" y="483998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 ธันวาคม 2560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908143" y="4898265"/>
            <a:ext cx="6809356" cy="156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พระราชทาน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วโรกาสให้นาย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อุดม คชินทร รัฐมนตรีช่วยว่าการ 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นายนิกร  สุกใส ผู้ว่าราชการจังหวัดยโสธร เข้าเฝ้าทูลละอองพระบาท ทูลเกล้าทูลกระหม่อม 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ถวายแผ่นศิลาฤกษ์ ห้องสมุดประชาชน </a:t>
            </a:r>
            <a:b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“เฉลิมราชกุมารี” จังหวัดยโสธร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เพื่อทรงสุหร่าย และทรงเจิม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0" t="13995" r="38375" b="11365"/>
          <a:stretch/>
        </p:blipFill>
        <p:spPr>
          <a:xfrm>
            <a:off x="840950" y="312123"/>
            <a:ext cx="3295631" cy="25058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01" y="273586"/>
            <a:ext cx="4031248" cy="258293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623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2" y="355064"/>
            <a:ext cx="5466564" cy="3263887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8" name="วงรี 7"/>
          <p:cNvSpPr/>
          <p:nvPr/>
        </p:nvSpPr>
        <p:spPr>
          <a:xfrm>
            <a:off x="840950" y="2817985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0950" y="3357341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2560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840215" y="3377383"/>
            <a:ext cx="6239239" cy="83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นายนิกร  สุกใส ผู้ว่าราชการ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ยโสธร  เป็นประธานในพิธี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วางศิลาฤกษ์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40215" y="4324056"/>
            <a:ext cx="693848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ดำเนินการก่อสร้าง ตามแบบห้องสมุดประชาชน “เฉลิมราชกุมารี”</a:t>
            </a:r>
          </a:p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 (08/2545) กรมการศึกษานอกโรงเรียน กระทรวงศึกษาธิการ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40215" y="5264380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การก่อสร้าง </a:t>
            </a: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7,076,000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40214" y="5612330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เจ็ดล้านเจ็ดหมื่นหกพันบาทถ้วน)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58" y="3376605"/>
            <a:ext cx="66684" cy="104790"/>
          </a:xfrm>
          <a:prstGeom prst="rect">
            <a:avLst/>
          </a:prstGeo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r="19376"/>
          <a:stretch/>
        </p:blipFill>
        <p:spPr>
          <a:xfrm>
            <a:off x="6035991" y="606890"/>
            <a:ext cx="2822110" cy="28221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967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 b="10831"/>
          <a:stretch/>
        </p:blipFill>
        <p:spPr>
          <a:xfrm>
            <a:off x="693904" y="494852"/>
            <a:ext cx="5357370" cy="4195197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8" name="วงรี 7"/>
          <p:cNvSpPr/>
          <p:nvPr/>
        </p:nvSpPr>
        <p:spPr>
          <a:xfrm>
            <a:off x="840950" y="3657088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0950" y="4196444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2561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840215" y="4216486"/>
            <a:ext cx="6422119" cy="11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จังหวัดยโสธรจัดทำผ้าป่ามหากุศลครั้งที่ 2 เพื่อหารายได้ก่อสร้างสิ่งก่อสร้างประกอบอาคารห้องสมุดประชาชน “เฉลิมราชกุมารี” จังหวัดยโสธร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840214" y="5467746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ได้รับเงินบริจาค 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800,000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840213" y="5929544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(แปดแสนบาทถ้วน)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6226" r="4976" b="5263"/>
          <a:stretch/>
        </p:blipFill>
        <p:spPr>
          <a:xfrm>
            <a:off x="5674757" y="989165"/>
            <a:ext cx="3474720" cy="31735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3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2111"/>
          <a:stretch/>
        </p:blipFill>
        <p:spPr>
          <a:xfrm>
            <a:off x="6565476" y="992449"/>
            <a:ext cx="2594826" cy="2586630"/>
          </a:xfrm>
          <a:prstGeom prst="ellipse">
            <a:avLst/>
          </a:prstGeom>
        </p:spPr>
      </p:pic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9" y="791973"/>
            <a:ext cx="2483999" cy="2436361"/>
          </a:xfrm>
          <a:prstGeom prst="ellipse">
            <a:avLst/>
          </a:prstGeo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r="1666"/>
          <a:stretch/>
        </p:blipFill>
        <p:spPr>
          <a:xfrm>
            <a:off x="3366077" y="0"/>
            <a:ext cx="3474720" cy="3397398"/>
          </a:xfrm>
          <a:prstGeom prst="ellipse">
            <a:avLst/>
          </a:prstGeom>
        </p:spPr>
      </p:pic>
      <p:sp>
        <p:nvSpPr>
          <p:cNvPr id="8" name="วงรี 7"/>
          <p:cNvSpPr/>
          <p:nvPr/>
        </p:nvSpPr>
        <p:spPr>
          <a:xfrm>
            <a:off x="840945" y="2764241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0945" y="3201251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 พฤษภาคม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051803" y="3277036"/>
            <a:ext cx="6422119" cy="11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ก่อสร้างสิ่งก่อสร้างประกอบอาคารห้องสมุดประชาชน 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“เฉลิมราชกุมารี” จังหวัดยโสธร ตามแบบสำนักงานโยธาธิการและผังเมือง จังหวัดยโสธร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51803" y="4474480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ประตูทางเข้า-ออก บริเวณห้องสมุด ฯ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51805" y="5623682"/>
            <a:ext cx="6662344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ใช้งบประมาณทั้งสิ้น 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2,262,398.04 บาท</a:t>
            </a:r>
            <a:b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(สองล้านสองแสนหกหมื่นสองพันสามร้อยเก้าสิบแปดบาทสี่สตางค์)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51804" y="4826742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รั้วโดยรอบบริเวณห้องสมุด ฯ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51805" y="5148860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ป้ายด้านหน้าห้องสมุด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29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3051809" y="3685084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งานถนนภายในบริเวณอาคาร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51809" y="5000048"/>
            <a:ext cx="6662344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ใช้งบประมาณทั้งสิ้น 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1,304,000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(หนึ่งล้านสามแสนสี่พันบาทถ้วน)</a:t>
            </a:r>
            <a:br>
              <a:rPr lang="th-TH" b="1" dirty="0" smtClean="0">
                <a:solidFill>
                  <a:srgbClr val="66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เงินงบประมาณสนับสนุนจาก สำนักงาน กศน.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51809" y="4035614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งานพื้นคอนกรีตแสตมป์ - ทางเท้า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51809" y="4455571"/>
            <a:ext cx="4292105" cy="464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งานปลูกหญ้า ไม้ดอกไม้ประดับ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6"/>
          <a:stretch/>
        </p:blipFill>
        <p:spPr>
          <a:xfrm>
            <a:off x="3938501" y="606724"/>
            <a:ext cx="5658522" cy="200201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3"/>
          <a:stretch/>
        </p:blipFill>
        <p:spPr>
          <a:xfrm>
            <a:off x="0" y="300491"/>
            <a:ext cx="6767762" cy="2849695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8" name="วงรี 7"/>
          <p:cNvSpPr/>
          <p:nvPr/>
        </p:nvSpPr>
        <p:spPr>
          <a:xfrm>
            <a:off x="840950" y="2151011"/>
            <a:ext cx="632908" cy="55939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0950" y="2710409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มกราคม 2565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051809" y="2795179"/>
            <a:ext cx="642211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ก่อสร้างสิ่งก่อสร้างประกอบอาคารห้องสมุดประชาชน 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“เฉลิมราชกุมารี” จังหวัดยโสธร</a:t>
            </a:r>
            <a:endParaRPr lang="th-TH" b="1" dirty="0">
              <a:solidFill>
                <a:srgbClr val="66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5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351</Words>
  <Application>Microsoft Office PowerPoint</Application>
  <PresentationFormat>กระดาษ A4 (210x297 มม.)</PresentationFormat>
  <Paragraphs>49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Kanit Light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User</cp:lastModifiedBy>
  <cp:revision>72</cp:revision>
  <dcterms:created xsi:type="dcterms:W3CDTF">2022-09-16T14:56:58Z</dcterms:created>
  <dcterms:modified xsi:type="dcterms:W3CDTF">2022-10-09T12:24:14Z</dcterms:modified>
</cp:coreProperties>
</file>