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86" r:id="rId16"/>
    <p:sldId id="272" r:id="rId17"/>
    <p:sldId id="273" r:id="rId18"/>
    <p:sldId id="274" r:id="rId19"/>
    <p:sldId id="275" r:id="rId20"/>
    <p:sldId id="287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7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12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3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44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63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15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94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13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03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11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11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76A62-DEAE-427D-950B-3BFC0462C78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CC5FC-73F3-44DD-970E-96DFF589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4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40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798" cy="682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59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" y="9047"/>
            <a:ext cx="12165123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99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" y="9047"/>
            <a:ext cx="12165123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09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"/>
            <a:ext cx="12192000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36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" r="24587"/>
          <a:stretch/>
        </p:blipFill>
        <p:spPr>
          <a:xfrm>
            <a:off x="3732904" y="2872292"/>
            <a:ext cx="4173967" cy="125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91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6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3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" y="13811"/>
            <a:ext cx="12165123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14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03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" y="13811"/>
            <a:ext cx="12155596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38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r="383"/>
          <a:stretch/>
        </p:blipFill>
        <p:spPr>
          <a:xfrm>
            <a:off x="0" y="12769"/>
            <a:ext cx="12192000" cy="683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690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7"/>
            <a:ext cx="12192000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30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86" y="2427601"/>
            <a:ext cx="4344006" cy="1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36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" y="13811"/>
            <a:ext cx="12176207" cy="68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16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79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" y="18574"/>
            <a:ext cx="12165123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57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" y="9047"/>
            <a:ext cx="12191727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44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75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"/>
            <a:ext cx="12199172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63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67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"/>
            <a:ext cx="12191999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35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00"/>
            <a:ext cx="12192000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03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7"/>
            <a:ext cx="12192000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68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51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575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/>
          <a:stretch/>
        </p:blipFill>
        <p:spPr>
          <a:xfrm>
            <a:off x="0" y="21712"/>
            <a:ext cx="12192000" cy="681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7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" y="9047"/>
            <a:ext cx="12165123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25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"/>
            <a:ext cx="12191999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16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" y="9047"/>
            <a:ext cx="12174649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933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แบบจอกว้าง</PresentationFormat>
  <Paragraphs>0</Paragraphs>
  <Slides>30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30</vt:i4>
      </vt:variant>
    </vt:vector>
  </HeadingPairs>
  <TitlesOfParts>
    <vt:vector size="36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HP</dc:creator>
  <cp:lastModifiedBy>HP</cp:lastModifiedBy>
  <cp:revision>5</cp:revision>
  <dcterms:created xsi:type="dcterms:W3CDTF">2022-08-08T01:41:43Z</dcterms:created>
  <dcterms:modified xsi:type="dcterms:W3CDTF">2022-08-08T02:18:24Z</dcterms:modified>
</cp:coreProperties>
</file>